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44" d="100"/>
          <a:sy n="44" d="100"/>
        </p:scale>
        <p:origin x="-134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FFAE0-5771-4956-9ADA-2CC4620B5297}" type="datetimeFigureOut">
              <a:rPr lang="ar-EG" smtClean="0"/>
              <a:t>07/05/1436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777E-FB21-4BDC-85BD-7536E75C7E9A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FFAE0-5771-4956-9ADA-2CC4620B5297}" type="datetimeFigureOut">
              <a:rPr lang="ar-EG" smtClean="0"/>
              <a:t>07/05/1436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777E-FB21-4BDC-85BD-7536E75C7E9A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FFAE0-5771-4956-9ADA-2CC4620B5297}" type="datetimeFigureOut">
              <a:rPr lang="ar-EG" smtClean="0"/>
              <a:t>07/05/1436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777E-FB21-4BDC-85BD-7536E75C7E9A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FFAE0-5771-4956-9ADA-2CC4620B5297}" type="datetimeFigureOut">
              <a:rPr lang="ar-EG" smtClean="0"/>
              <a:t>07/05/1436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777E-FB21-4BDC-85BD-7536E75C7E9A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FFAE0-5771-4956-9ADA-2CC4620B5297}" type="datetimeFigureOut">
              <a:rPr lang="ar-EG" smtClean="0"/>
              <a:t>07/05/1436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777E-FB21-4BDC-85BD-7536E75C7E9A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FFAE0-5771-4956-9ADA-2CC4620B5297}" type="datetimeFigureOut">
              <a:rPr lang="ar-EG" smtClean="0"/>
              <a:t>07/05/1436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777E-FB21-4BDC-85BD-7536E75C7E9A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FFAE0-5771-4956-9ADA-2CC4620B5297}" type="datetimeFigureOut">
              <a:rPr lang="ar-EG" smtClean="0"/>
              <a:t>07/05/1436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777E-FB21-4BDC-85BD-7536E75C7E9A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FFAE0-5771-4956-9ADA-2CC4620B5297}" type="datetimeFigureOut">
              <a:rPr lang="ar-EG" smtClean="0"/>
              <a:t>07/05/1436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777E-FB21-4BDC-85BD-7536E75C7E9A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FFAE0-5771-4956-9ADA-2CC4620B5297}" type="datetimeFigureOut">
              <a:rPr lang="ar-EG" smtClean="0"/>
              <a:t>07/05/1436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777E-FB21-4BDC-85BD-7536E75C7E9A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FFAE0-5771-4956-9ADA-2CC4620B5297}" type="datetimeFigureOut">
              <a:rPr lang="ar-EG" smtClean="0"/>
              <a:t>07/05/1436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777E-FB21-4BDC-85BD-7536E75C7E9A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FFAE0-5771-4956-9ADA-2CC4620B5297}" type="datetimeFigureOut">
              <a:rPr lang="ar-EG" smtClean="0"/>
              <a:t>07/05/1436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C777E-FB21-4BDC-85BD-7536E75C7E9A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FFAE0-5771-4956-9ADA-2CC4620B5297}" type="datetimeFigureOut">
              <a:rPr lang="ar-EG" smtClean="0"/>
              <a:t>07/05/1436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C777E-FB21-4BDC-85BD-7536E75C7E9A}" type="slidenum">
              <a:rPr lang="ar-EG" smtClean="0"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شعار الجامعه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640960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ربع نص 3"/>
          <p:cNvSpPr txBox="1"/>
          <p:nvPr/>
        </p:nvSpPr>
        <p:spPr>
          <a:xfrm>
            <a:off x="1331640" y="5517232"/>
            <a:ext cx="7128792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400" b="1" dirty="0" smtClean="0"/>
              <a:t>كلية التربية للبنات بالزلفي</a:t>
            </a:r>
            <a:endParaRPr lang="ar-SA" sz="4400" b="1" dirty="0"/>
          </a:p>
        </p:txBody>
      </p:sp>
      <p:pic>
        <p:nvPicPr>
          <p:cNvPr id="5" name="Picture 2" descr="E:\شعار الجامعه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5928" y="485056"/>
            <a:ext cx="8640960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2455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شعار توجيه وارشاد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8460432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E:\شعار توجيه وارشاد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9944" y="557064"/>
            <a:ext cx="8308032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6417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4572000" y="1052735"/>
            <a:ext cx="2114550" cy="67361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2200" b="1" dirty="0">
                <a:effectLst/>
                <a:ea typeface="Calibri"/>
                <a:cs typeface="Arial"/>
              </a:rPr>
              <a:t>جامعة المجمعة</a:t>
            </a:r>
            <a:endParaRPr lang="en-US" sz="1100" dirty="0">
              <a:effectLst/>
              <a:ea typeface="Calibri"/>
              <a:cs typeface="Arial"/>
            </a:endParaRPr>
          </a:p>
        </p:txBody>
      </p:sp>
      <p:cxnSp>
        <p:nvCxnSpPr>
          <p:cNvPr id="6" name="رابط كسهم مستقيم 5"/>
          <p:cNvCxnSpPr/>
          <p:nvPr/>
        </p:nvCxnSpPr>
        <p:spPr>
          <a:xfrm flipH="1">
            <a:off x="4572000" y="1700808"/>
            <a:ext cx="9525" cy="28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سهم للأسفل 6"/>
          <p:cNvSpPr/>
          <p:nvPr/>
        </p:nvSpPr>
        <p:spPr>
          <a:xfrm>
            <a:off x="4283968" y="2636912"/>
            <a:ext cx="542925" cy="5143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2462212" y="1059597"/>
            <a:ext cx="2114550" cy="66675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2000" b="1" dirty="0">
                <a:effectLst/>
                <a:ea typeface="Calibri"/>
                <a:cs typeface="Arial"/>
              </a:rPr>
              <a:t>كلية التربية بالزلفي</a:t>
            </a:r>
            <a:endParaRPr lang="en-US" sz="1100" dirty="0">
              <a:effectLst/>
              <a:ea typeface="Calibri"/>
              <a:cs typeface="Arial"/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3491880" y="1988840"/>
            <a:ext cx="2152650" cy="63817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2000" b="1">
                <a:effectLst/>
                <a:ea typeface="Calibri"/>
                <a:cs typeface="Arial"/>
              </a:rPr>
              <a:t>عمادة شؤون الطلاب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3519487" y="3228038"/>
            <a:ext cx="2190750" cy="69532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1800" b="1" dirty="0">
                <a:effectLst/>
                <a:ea typeface="Calibri"/>
                <a:cs typeface="Arial"/>
              </a:rPr>
              <a:t>وحدة التوجيه </a:t>
            </a:r>
            <a:r>
              <a:rPr lang="ar-SA" sz="1800" b="1" dirty="0" smtClean="0">
                <a:effectLst/>
                <a:ea typeface="Calibri"/>
                <a:cs typeface="Arial"/>
              </a:rPr>
              <a:t>والارشاد الطلابي</a:t>
            </a:r>
            <a:endParaRPr lang="en-US" sz="1100" dirty="0">
              <a:effectLst/>
              <a:ea typeface="Calibri"/>
              <a:cs typeface="Arial"/>
            </a:endParaRPr>
          </a:p>
        </p:txBody>
      </p:sp>
      <p:sp>
        <p:nvSpPr>
          <p:cNvPr id="11" name="سهم للأسفل 10"/>
          <p:cNvSpPr/>
          <p:nvPr/>
        </p:nvSpPr>
        <p:spPr>
          <a:xfrm>
            <a:off x="4312915" y="3861048"/>
            <a:ext cx="619125" cy="514350"/>
          </a:xfrm>
          <a:prstGeom prst="downArrow">
            <a:avLst/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ar-SA"/>
          </a:p>
        </p:txBody>
      </p:sp>
      <p:sp>
        <p:nvSpPr>
          <p:cNvPr id="12" name="مستطيل 11"/>
          <p:cNvSpPr/>
          <p:nvPr/>
        </p:nvSpPr>
        <p:spPr>
          <a:xfrm>
            <a:off x="3491880" y="4365104"/>
            <a:ext cx="2276475" cy="68580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2600" b="1" dirty="0">
                <a:effectLst/>
                <a:ea typeface="Calibri"/>
                <a:cs typeface="Arial"/>
              </a:rPr>
              <a:t>مشرفة الوحدة</a:t>
            </a:r>
            <a:endParaRPr lang="en-US" sz="1100" dirty="0">
              <a:effectLst/>
              <a:ea typeface="Calibri"/>
              <a:cs typeface="Arial"/>
            </a:endParaRPr>
          </a:p>
        </p:txBody>
      </p:sp>
      <p:sp>
        <p:nvSpPr>
          <p:cNvPr id="13" name="شكل بيضاوي 12"/>
          <p:cNvSpPr/>
          <p:nvPr/>
        </p:nvSpPr>
        <p:spPr>
          <a:xfrm>
            <a:off x="6966353" y="5454543"/>
            <a:ext cx="1295400" cy="11811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1400" b="1">
                <a:effectLst/>
                <a:ea typeface="Calibri"/>
                <a:cs typeface="Arial"/>
              </a:rPr>
              <a:t>سكرتيرة الوحدة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14" name="شكل بيضاوي 13"/>
          <p:cNvSpPr/>
          <p:nvPr/>
        </p:nvSpPr>
        <p:spPr>
          <a:xfrm>
            <a:off x="5495131" y="5579318"/>
            <a:ext cx="1381125" cy="1162050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1600" b="1" dirty="0">
                <a:effectLst/>
                <a:ea typeface="Calibri"/>
                <a:cs typeface="Arial"/>
              </a:rPr>
              <a:t>منسقة إعلامية</a:t>
            </a:r>
            <a:endParaRPr lang="en-US" sz="1100" dirty="0">
              <a:effectLst/>
              <a:ea typeface="Calibri"/>
              <a:cs typeface="Arial"/>
            </a:endParaRPr>
          </a:p>
        </p:txBody>
      </p:sp>
      <p:sp>
        <p:nvSpPr>
          <p:cNvPr id="15" name="شكل بيضاوي 14"/>
          <p:cNvSpPr/>
          <p:nvPr/>
        </p:nvSpPr>
        <p:spPr>
          <a:xfrm>
            <a:off x="2129805" y="5550682"/>
            <a:ext cx="1362075" cy="1152525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1600" b="1">
                <a:effectLst/>
                <a:ea typeface="Calibri"/>
                <a:cs typeface="Arial"/>
              </a:rPr>
              <a:t>منسقة الاستشارات</a:t>
            </a:r>
            <a:endParaRPr lang="en-US" sz="1100">
              <a:effectLst/>
              <a:ea typeface="Calibri"/>
              <a:cs typeface="Arial"/>
            </a:endParaRPr>
          </a:p>
        </p:txBody>
      </p:sp>
      <p:sp>
        <p:nvSpPr>
          <p:cNvPr id="16" name="شكل بيضاوي 15"/>
          <p:cNvSpPr/>
          <p:nvPr/>
        </p:nvSpPr>
        <p:spPr>
          <a:xfrm>
            <a:off x="720105" y="5517232"/>
            <a:ext cx="1409700" cy="1152525"/>
          </a:xfrm>
          <a:prstGeom prst="ellips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1400" b="1" dirty="0">
                <a:effectLst/>
                <a:ea typeface="Calibri"/>
                <a:cs typeface="Arial"/>
              </a:rPr>
              <a:t>منسقة الشؤون المكتبية</a:t>
            </a:r>
            <a:endParaRPr lang="en-US" sz="1100" dirty="0">
              <a:effectLst/>
              <a:ea typeface="Calibri"/>
              <a:cs typeface="Arial"/>
            </a:endParaRPr>
          </a:p>
        </p:txBody>
      </p:sp>
      <p:cxnSp>
        <p:nvCxnSpPr>
          <p:cNvPr id="17" name="رابط كسهم مستقيم 16"/>
          <p:cNvCxnSpPr/>
          <p:nvPr/>
        </p:nvCxnSpPr>
        <p:spPr>
          <a:xfrm>
            <a:off x="5527474" y="5076204"/>
            <a:ext cx="800100" cy="5143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رابط كسهم مستقيم 17"/>
          <p:cNvCxnSpPr/>
          <p:nvPr/>
        </p:nvCxnSpPr>
        <p:spPr>
          <a:xfrm>
            <a:off x="5768355" y="4883431"/>
            <a:ext cx="1539949" cy="6338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رابط كسهم مستقيم 18"/>
          <p:cNvCxnSpPr/>
          <p:nvPr/>
        </p:nvCxnSpPr>
        <p:spPr>
          <a:xfrm flipH="1">
            <a:off x="2948835" y="5073931"/>
            <a:ext cx="619126" cy="4767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رابط كسهم مستقيم 19"/>
          <p:cNvCxnSpPr/>
          <p:nvPr/>
        </p:nvCxnSpPr>
        <p:spPr>
          <a:xfrm flipH="1">
            <a:off x="1619672" y="4873171"/>
            <a:ext cx="1872209" cy="6440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شكل بيضاوي 20"/>
          <p:cNvSpPr/>
          <p:nvPr/>
        </p:nvSpPr>
        <p:spPr>
          <a:xfrm>
            <a:off x="3779912" y="5589240"/>
            <a:ext cx="1381125" cy="1152525"/>
          </a:xfrm>
          <a:prstGeom prst="ellipse">
            <a:avLst/>
          </a:prstGeom>
          <a:gradFill rotWithShape="1">
            <a:gsLst>
              <a:gs pos="0">
                <a:srgbClr val="F79646">
                  <a:tint val="50000"/>
                  <a:satMod val="300000"/>
                </a:srgbClr>
              </a:gs>
              <a:gs pos="35000">
                <a:srgbClr val="F79646">
                  <a:tint val="37000"/>
                  <a:satMod val="300000"/>
                </a:srgbClr>
              </a:gs>
              <a:gs pos="100000">
                <a:srgbClr val="F79646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SA" sz="1600" b="1">
                <a:effectLst/>
                <a:latin typeface="Calibri"/>
                <a:ea typeface="Calibri"/>
                <a:cs typeface="Arial"/>
              </a:rPr>
              <a:t>منسقة الوحدة</a:t>
            </a:r>
            <a:endParaRPr lang="en-US" sz="1100">
              <a:effectLst/>
              <a:latin typeface="Calibri"/>
              <a:ea typeface="Calibri"/>
              <a:cs typeface="Arial"/>
            </a:endParaRPr>
          </a:p>
        </p:txBody>
      </p:sp>
      <p:cxnSp>
        <p:nvCxnSpPr>
          <p:cNvPr id="22" name="رابط كسهم مستقيم 21"/>
          <p:cNvCxnSpPr/>
          <p:nvPr/>
        </p:nvCxnSpPr>
        <p:spPr>
          <a:xfrm>
            <a:off x="4470474" y="5076204"/>
            <a:ext cx="43374" cy="578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19"/>
          <p:cNvSpPr>
            <a:spLocks noChangeArrowheads="1"/>
          </p:cNvSpPr>
          <p:nvPr/>
        </p:nvSpPr>
        <p:spPr bwMode="auto">
          <a:xfrm>
            <a:off x="1428749" y="-602396"/>
            <a:ext cx="6311601" cy="166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28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SA" sz="2800" b="1" u="sng" dirty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R="0" lvl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الهيكل الاداري لوحدة التوجيه والارشاد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30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929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611560" y="620688"/>
            <a:ext cx="7992888" cy="39703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600" b="1" dirty="0" smtClean="0"/>
              <a:t>مشرفة </a:t>
            </a:r>
            <a:r>
              <a:rPr lang="ar-SA" sz="3600" b="1" dirty="0" smtClean="0"/>
              <a:t>الوحد ة : د/ ساره مبارك أحمد</a:t>
            </a:r>
          </a:p>
          <a:p>
            <a:pPr algn="ctr"/>
            <a:r>
              <a:rPr lang="ar-SA" sz="3600" b="1" dirty="0" smtClean="0"/>
              <a:t> سكرتيرة الوحدة          أ / ريم سالم المطيري</a:t>
            </a:r>
          </a:p>
          <a:p>
            <a:pPr algn="ctr"/>
            <a:r>
              <a:rPr lang="ar-SA" sz="3600" b="1" dirty="0" smtClean="0"/>
              <a:t>منسقة اعلامية </a:t>
            </a:r>
            <a:r>
              <a:rPr lang="ar-SA" sz="3600" b="1" dirty="0"/>
              <a:t> </a:t>
            </a:r>
            <a:r>
              <a:rPr lang="ar-SA" sz="3600" b="1" dirty="0" smtClean="0"/>
              <a:t>       أ / عمشاء سعود الجروان</a:t>
            </a:r>
          </a:p>
          <a:p>
            <a:pPr algn="ctr"/>
            <a:r>
              <a:rPr lang="ar-SA" sz="3600" b="1" dirty="0" smtClean="0"/>
              <a:t>منسقة الوحدة           أ / بثينة  ناصر السكران</a:t>
            </a:r>
          </a:p>
          <a:p>
            <a:pPr algn="ctr"/>
            <a:r>
              <a:rPr lang="ar-SA" sz="3600" b="1" dirty="0" smtClean="0"/>
              <a:t>منسقة الاستشارات       أ / هند عبدالرحمن الفهيد</a:t>
            </a:r>
          </a:p>
          <a:p>
            <a:pPr algn="ctr"/>
            <a:r>
              <a:rPr lang="ar-SA" sz="3600" b="1" dirty="0" smtClean="0"/>
              <a:t>منسقة الشؤون المكتبية    أ / العنود ناصر </a:t>
            </a:r>
            <a:r>
              <a:rPr lang="ar-SA" sz="3600" b="1" dirty="0" err="1" smtClean="0"/>
              <a:t>الدريويش</a:t>
            </a:r>
            <a:endParaRPr lang="ar-SA" sz="3600" b="1" dirty="0" smtClean="0"/>
          </a:p>
          <a:p>
            <a:pPr algn="ctr"/>
            <a:endParaRPr lang="ar-SA" sz="3600" b="1" dirty="0"/>
          </a:p>
        </p:txBody>
      </p:sp>
    </p:spTree>
    <p:extLst>
      <p:ext uri="{BB962C8B-B14F-4D97-AF65-F5344CB8AC3E}">
        <p14:creationId xmlns:p14="http://schemas.microsoft.com/office/powerpoint/2010/main" xmlns="" val="353424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80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2015-02-25T16:00:46Z</dcterms:created>
  <dcterms:modified xsi:type="dcterms:W3CDTF">2015-02-25T16:05:46Z</dcterms:modified>
</cp:coreProperties>
</file>