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DE4DD883-8A55-424E-83A1-94210C4ACAFB}" type="datetimeFigureOut">
              <a:rPr lang="ar-SA" smtClean="0"/>
              <a:t>16/12/35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DE4DD883-8A55-424E-83A1-94210C4ACAFB}" type="datetimeFigureOut">
              <a:rPr lang="ar-SA" smtClean="0"/>
              <a:t>16/12/35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DE4DD883-8A55-424E-83A1-94210C4ACAFB}" type="datetimeFigureOut">
              <a:rPr lang="ar-SA" smtClean="0"/>
              <a:t>16/12/35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DE4DD883-8A55-424E-83A1-94210C4ACAFB}" type="datetimeFigureOut">
              <a:rPr lang="ar-SA" smtClean="0"/>
              <a:t>16/12/35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4DD883-8A55-424E-83A1-94210C4ACAFB}" type="datetimeFigureOut">
              <a:rPr lang="ar-SA" smtClean="0"/>
              <a:t>16/12/35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DE4DD883-8A55-424E-83A1-94210C4ACAFB}" type="datetimeFigureOut">
              <a:rPr lang="ar-SA" smtClean="0"/>
              <a:t>16/12/35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DE4DD883-8A55-424E-83A1-94210C4ACAFB}" type="datetimeFigureOut">
              <a:rPr lang="ar-SA" smtClean="0"/>
              <a:t>16/12/35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DE4DD883-8A55-424E-83A1-94210C4ACAFB}" type="datetimeFigureOut">
              <a:rPr lang="ar-SA" smtClean="0"/>
              <a:t>16/12/35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DD883-8A55-424E-83A1-94210C4ACAFB}" type="datetimeFigureOut">
              <a:rPr lang="ar-SA" smtClean="0"/>
              <a:t>16/12/35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4DD883-8A55-424E-83A1-94210C4ACAFB}" type="datetimeFigureOut">
              <a:rPr lang="ar-SA" smtClean="0"/>
              <a:t>16/12/35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4DD883-8A55-424E-83A1-94210C4ACAFB}" type="datetimeFigureOut">
              <a:rPr lang="ar-SA" smtClean="0"/>
              <a:t>16/12/35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3740282-B6D4-43F5-A670-EF147985A0D6}"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E4DD883-8A55-424E-83A1-94210C4ACAFB}" type="datetimeFigureOut">
              <a:rPr lang="ar-SA" smtClean="0"/>
              <a:t>16/12/35</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3740282-B6D4-43F5-A670-EF147985A0D6}"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214290"/>
            <a:ext cx="7772400" cy="1470025"/>
          </a:xfrm>
        </p:spPr>
        <p:txBody>
          <a:bodyPr/>
          <a:lstStyle/>
          <a:p>
            <a:r>
              <a:rPr lang="ar-SA" dirty="0"/>
              <a:t>نبذة عن الأنشطة الطلابية</a:t>
            </a:r>
          </a:p>
        </p:txBody>
      </p:sp>
      <p:sp>
        <p:nvSpPr>
          <p:cNvPr id="3" name="Subtitle 2"/>
          <p:cNvSpPr>
            <a:spLocks noGrp="1"/>
          </p:cNvSpPr>
          <p:nvPr>
            <p:ph type="subTitle" idx="1"/>
          </p:nvPr>
        </p:nvSpPr>
        <p:spPr>
          <a:xfrm>
            <a:off x="571472" y="1785926"/>
            <a:ext cx="8072494" cy="3852874"/>
          </a:xfrm>
        </p:spPr>
        <p:txBody>
          <a:bodyPr>
            <a:noAutofit/>
          </a:bodyPr>
          <a:lstStyle/>
          <a:p>
            <a:pPr algn="r" rtl="0" fontAlgn="t"/>
            <a:r>
              <a:rPr lang="ar-SA" sz="1800" b="1" dirty="0"/>
              <a:t>تعد الأنشطة أحد المكونات الداعمة للطالب خلال دراسته، وذلك من خلال وضع برامج متنوعة وجيدة، كما يعتبر من وسائل تحقيق أهداف وغايات التربية، فهو يسهم في تهيئة الطالب/الطالبة لمواجهة أعباء الحياة بعد التخرج، وذلك بإشراكهم في البرامج التي تتوافق مع العملية التعليمية وتدعمها لتعكس التفاعل بين الكلية والبيئة والمجتمع لتصبح الكلية مصدر هام لنشر الوعي الديني والعلمي والاجتماعي والثقافي والتي تسهم في تحقيق أهدافها</a:t>
            </a:r>
            <a:r>
              <a:rPr lang="en-US" sz="1800" b="1" dirty="0"/>
              <a:t>.</a:t>
            </a:r>
            <a:endParaRPr lang="en-US" sz="1800" dirty="0"/>
          </a:p>
          <a:p>
            <a:pPr algn="r" rtl="0" fontAlgn="t"/>
            <a:r>
              <a:rPr lang="en-US" sz="1800" b="1" dirty="0"/>
              <a:t> </a:t>
            </a:r>
            <a:endParaRPr lang="en-US" sz="1800" dirty="0"/>
          </a:p>
          <a:p>
            <a:pPr algn="r" rtl="0" fontAlgn="t"/>
            <a:r>
              <a:rPr lang="ar-SA" sz="1800" b="1" dirty="0"/>
              <a:t>أهداف الأنشطة</a:t>
            </a:r>
            <a:r>
              <a:rPr lang="en-US" sz="1800" b="1" dirty="0"/>
              <a:t>:</a:t>
            </a:r>
            <a:endParaRPr lang="en-US" sz="1800" dirty="0"/>
          </a:p>
          <a:p>
            <a:pPr lvl="0" algn="r" rtl="0" fontAlgn="t"/>
            <a:r>
              <a:rPr lang="ar-SA" sz="1800" b="1" dirty="0"/>
              <a:t>العمل على تكوين شخصية الطالب/الطالبة المتكاملة والمتوازنة</a:t>
            </a:r>
            <a:r>
              <a:rPr lang="en-US" sz="1800" b="1" dirty="0"/>
              <a:t>.</a:t>
            </a:r>
            <a:endParaRPr lang="en-US" sz="1800" dirty="0"/>
          </a:p>
          <a:p>
            <a:pPr lvl="0" algn="r" rtl="0" fontAlgn="t"/>
            <a:r>
              <a:rPr lang="ar-SA" sz="1800" b="1" dirty="0"/>
              <a:t>المساعدة على التزود بالمعرفة في المجالات المتنوعة</a:t>
            </a:r>
            <a:r>
              <a:rPr lang="en-US" sz="1800" b="1" dirty="0"/>
              <a:t>.</a:t>
            </a:r>
            <a:endParaRPr lang="en-US" sz="1800" dirty="0"/>
          </a:p>
          <a:p>
            <a:pPr lvl="0" algn="r" rtl="0" fontAlgn="t"/>
            <a:r>
              <a:rPr lang="ar-SA" sz="1800" b="1" dirty="0"/>
              <a:t>تعميق القيم الإسلامية والاجتماعية السليمة</a:t>
            </a:r>
            <a:r>
              <a:rPr lang="en-US" sz="1800" b="1" dirty="0"/>
              <a:t>.</a:t>
            </a:r>
            <a:endParaRPr lang="en-US" sz="1800" dirty="0"/>
          </a:p>
          <a:p>
            <a:pPr lvl="0" algn="r" rtl="0" fontAlgn="t"/>
            <a:r>
              <a:rPr lang="ar-SA" sz="1800" b="1" dirty="0"/>
              <a:t>الإستفادة من أوقات الفراغ لدى الطلبة في برامج هادفة ومفيدة</a:t>
            </a:r>
            <a:r>
              <a:rPr lang="en-US" sz="1800" b="1" dirty="0"/>
              <a:t>.</a:t>
            </a:r>
            <a:endParaRPr lang="en-US" sz="1800" dirty="0"/>
          </a:p>
          <a:p>
            <a:pPr lvl="0" algn="r" rtl="0" fontAlgn="t"/>
            <a:r>
              <a:rPr lang="ar-SA" sz="1800" b="1" dirty="0"/>
              <a:t>تنمية الإبداع والابتكار</a:t>
            </a:r>
            <a:r>
              <a:rPr lang="en-US" sz="1800" b="1" dirty="0"/>
              <a:t>.</a:t>
            </a:r>
            <a:endParaRPr lang="en-US" sz="1800" dirty="0"/>
          </a:p>
          <a:p>
            <a:pPr lvl="0" algn="r" rtl="0" fontAlgn="t"/>
            <a:r>
              <a:rPr lang="ar-SA" sz="1800" b="1" dirty="0"/>
              <a:t>العمل على اكتشاف القدرات وتنمية المهارات وتوجيهها التوجيه السليم</a:t>
            </a:r>
            <a:r>
              <a:rPr lang="en-US" sz="1800" b="1" dirty="0"/>
              <a:t>.</a:t>
            </a:r>
            <a:endParaRPr lang="en-US" sz="1800" dirty="0"/>
          </a:p>
          <a:p>
            <a:pPr lvl="0" algn="r" rtl="0" fontAlgn="t"/>
            <a:r>
              <a:rPr lang="ar-SA" sz="1800" b="1" dirty="0"/>
              <a:t>إكساب وتنمية المهارات الاجتماعية كمهارات الاتصال والتعامل مع الآخرين</a:t>
            </a:r>
            <a:r>
              <a:rPr lang="en-US" sz="1800" b="1" dirty="0"/>
              <a:t>.</a:t>
            </a:r>
            <a:endParaRPr lang="en-US" sz="1800" dirty="0"/>
          </a:p>
          <a:p>
            <a:pPr algn="r"/>
            <a:r>
              <a:rPr lang="ar-SA" sz="1800" b="1" dirty="0"/>
              <a:t>العمل بروح الفريق الواحد والتعوَد على تحمل المسؤولية</a:t>
            </a:r>
            <a:endParaRPr lang="ar-SA"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نبذة عن الأنشطة الطلابية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نبذة عن الأنشطة الطلابية</dc:title>
  <dc:creator>alrc</dc:creator>
  <cp:lastModifiedBy>alrc</cp:lastModifiedBy>
  <cp:revision>1</cp:revision>
  <dcterms:created xsi:type="dcterms:W3CDTF">2014-10-10T11:00:29Z</dcterms:created>
  <dcterms:modified xsi:type="dcterms:W3CDTF">2014-10-10T11:03:27Z</dcterms:modified>
</cp:coreProperties>
</file>