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FA4C-7FFE-4325-BC18-63849C87D586}" type="datetimeFigureOut">
              <a:rPr lang="ar-SA" smtClean="0"/>
              <a:t>17/12/35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0091-1198-4901-A1A4-CEAEE38F68D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464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83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906625"/>
            <a:ext cx="5276850" cy="350520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3914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7705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4906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50" y="881063"/>
            <a:ext cx="87249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alrc</dc:creator>
  <cp:lastModifiedBy>alrc</cp:lastModifiedBy>
  <cp:revision>13</cp:revision>
  <dcterms:created xsi:type="dcterms:W3CDTF">2014-10-11T16:45:30Z</dcterms:created>
  <dcterms:modified xsi:type="dcterms:W3CDTF">2014-10-12T16:32:17Z</dcterms:modified>
</cp:coreProperties>
</file>