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7" name="Picture 2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71480"/>
            <a:ext cx="771530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10</cp:revision>
  <dcterms:created xsi:type="dcterms:W3CDTF">2014-10-11T16:45:30Z</dcterms:created>
  <dcterms:modified xsi:type="dcterms:W3CDTF">2014-10-12T16:14:31Z</dcterms:modified>
</cp:coreProperties>
</file>