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67FA4C-7FFE-4325-BC18-63849C87D586}" type="datetimeFigureOut">
              <a:rPr lang="ar-SA" smtClean="0"/>
              <a:t>17/12/35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DE0091-1198-4901-A1A4-CEAEE38F68D1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1219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0" y="464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78390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1033" name="Picture 34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4906625"/>
            <a:ext cx="5276850" cy="3505200"/>
          </a:xfrm>
          <a:prstGeom prst="rect">
            <a:avLst/>
          </a:prstGeom>
          <a:noFill/>
        </p:spPr>
      </p:pic>
      <p:sp>
        <p:nvSpPr>
          <p:cNvPr id="1039" name="Rectangle 15"/>
          <p:cNvSpPr>
            <a:spLocks noChangeArrowheads="1"/>
          </p:cNvSpPr>
          <p:nvPr/>
        </p:nvSpPr>
        <p:spPr bwMode="auto">
          <a:xfrm>
            <a:off x="0" y="12096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39147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1" name="Rectangle 17"/>
          <p:cNvSpPr>
            <a:spLocks noChangeArrowheads="1"/>
          </p:cNvSpPr>
          <p:nvPr/>
        </p:nvSpPr>
        <p:spPr bwMode="auto">
          <a:xfrm>
            <a:off x="0" y="77057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149066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ar-S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ar-SA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6225" y="938213"/>
            <a:ext cx="8591550" cy="498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alrc</dc:creator>
  <cp:lastModifiedBy>alrc</cp:lastModifiedBy>
  <cp:revision>8</cp:revision>
  <dcterms:created xsi:type="dcterms:W3CDTF">2014-10-11T16:45:30Z</dcterms:created>
  <dcterms:modified xsi:type="dcterms:W3CDTF">2014-10-12T15:28:13Z</dcterms:modified>
</cp:coreProperties>
</file>