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61313-7E6E-4F23-A35A-0C5B66079EA0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9012B-25FF-4449-A8E0-2A03F896FF3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825" y="38100"/>
            <a:ext cx="889635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3" y="571479"/>
            <a:ext cx="8524875" cy="585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alrc</cp:lastModifiedBy>
  <cp:revision>2</cp:revision>
  <dcterms:created xsi:type="dcterms:W3CDTF">2014-10-11T14:00:43Z</dcterms:created>
  <dcterms:modified xsi:type="dcterms:W3CDTF">2014-10-11T14:20:36Z</dcterms:modified>
</cp:coreProperties>
</file>