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دورة مهارات الاتصال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11" name="جدول 10"/>
          <p:cNvGraphicFramePr>
            <a:graphicFrameLocks noGrp="1"/>
          </p:cNvGraphicFramePr>
          <p:nvPr/>
        </p:nvGraphicFramePr>
        <p:xfrm>
          <a:off x="1331640" y="1844824"/>
          <a:ext cx="6912768" cy="4466244"/>
        </p:xfrm>
        <a:graphic>
          <a:graphicData uri="http://schemas.openxmlformats.org/drawingml/2006/table">
            <a:tbl>
              <a:tblPr rtl="1"/>
              <a:tblGrid>
                <a:gridCol w="2754724"/>
                <a:gridCol w="4158044"/>
              </a:tblGrid>
              <a:tr h="550694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اسم  البرنامج التدريبي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مهارات الاتصال 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0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اهداف  البرنامج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ابراز جوانب الضعف في الاتصال ما بين الفئة المستهدفة والمجتمع من حولهم</a:t>
                      </a:r>
                      <a:b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</a:b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تحسين مهارات الاتصال بين الفئة المستهدفة والمجتمع الخارجي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694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الفئة المستهدفة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جميع طلاب الكلية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تاريخ تنفيذ البرنامج التدريبي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الاربعاء 7/6/1434هـ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مكان انعقاد البرنامج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كلية العلوم والدراسات الإنسانية بالغاط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694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اسم المدرب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انس احمد سامي ابوعيد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عدد الطلاب الذين حضروا  البرنامج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Calibri"/>
                          <a:ea typeface="Times New Roman"/>
                          <a:cs typeface="Simplified Arabic"/>
                        </a:rPr>
                        <a:t>21 طالب</a:t>
                      </a:r>
                      <a:endParaRPr lang="en-US" sz="1800" dirty="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سبوك">
  <a:themeElements>
    <a:clrScheme name="مسبوك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مسبوك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سبوك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</TotalTime>
  <Words>54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مسبوك</vt:lpstr>
      <vt:lpstr>دورة مهارات الاتصال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دورة مهارات التفوق الجامعي</dc:title>
  <dc:creator>مستخدم</dc:creator>
  <cp:lastModifiedBy>alrc</cp:lastModifiedBy>
  <cp:revision>7</cp:revision>
  <dcterms:created xsi:type="dcterms:W3CDTF">2013-06-26T10:02:34Z</dcterms:created>
  <dcterms:modified xsi:type="dcterms:W3CDTF">2014-10-12T21:50:19Z</dcterms:modified>
</cp:coreProperties>
</file>