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ذو زوايا قطرية مستديرة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pPr/>
              <a:t>19/12/35</a:t>
            </a:fld>
            <a:endParaRPr lang="ar-SA"/>
          </a:p>
        </p:txBody>
      </p:sp>
      <p:sp>
        <p:nvSpPr>
          <p:cNvPr id="11" name="عنصر نائب لرقم الشريحة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2" name="عنصر نائب للتذييل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19/12/35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19/12/35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19/12/35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pPr/>
              <a:t>19/12/35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19/12/35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ستطيل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19/12/35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19/12/35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19/12/35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9" name="عنصر نائب للتاريخ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pPr/>
              <a:t>19/12/35</a:t>
            </a:fld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ar-SA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انقر فوق الرمز لإضافة صورة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pPr/>
              <a:t>19/12/35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ذو زوايا قطرية مستديرة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pPr/>
              <a:t>19/12/35</a:t>
            </a:fld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1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r" rtl="1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rtl="1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ar-SA" b="1" dirty="0" smtClean="0"/>
              <a:t>دورة العمل الجماعي وتطوير الأداء الوظيفي</a:t>
            </a: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graphicFrame>
        <p:nvGraphicFramePr>
          <p:cNvPr id="10" name="جدول 9"/>
          <p:cNvGraphicFramePr>
            <a:graphicFrameLocks noGrp="1"/>
          </p:cNvGraphicFramePr>
          <p:nvPr/>
        </p:nvGraphicFramePr>
        <p:xfrm>
          <a:off x="755576" y="1845944"/>
          <a:ext cx="7488832" cy="4256145"/>
        </p:xfrm>
        <a:graphic>
          <a:graphicData uri="http://schemas.openxmlformats.org/drawingml/2006/table">
            <a:tbl>
              <a:tblPr rtl="1"/>
              <a:tblGrid>
                <a:gridCol w="3051219"/>
                <a:gridCol w="4437613"/>
              </a:tblGrid>
              <a:tr h="490491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Times New Roman"/>
                          <a:cs typeface="Simplified Arabic"/>
                        </a:rPr>
                        <a:t>اسم  البرنامج التدريبي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العمل الجماعي وتطوير الأداء الوظيفي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927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Times New Roman"/>
                          <a:cs typeface="Simplified Arabic"/>
                        </a:rPr>
                        <a:t>اهداف  البرنامج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اكساب المتدربات مهارات العمل الجماعي</a:t>
                      </a:r>
                      <a:endParaRPr lang="en-US" sz="1600">
                        <a:latin typeface="Calibri"/>
                      </a:endParaRPr>
                    </a:p>
                    <a:p>
                      <a:pPr marL="342900" lvl="0" indent="-3429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الاستفادة من هذه المهارات في تحسين الأداء</a:t>
                      </a:r>
                      <a:endParaRPr lang="en-US" sz="1600">
                        <a:latin typeface="Calibri"/>
                      </a:endParaRPr>
                    </a:p>
                    <a:p>
                      <a:pPr marL="342900" lvl="0" indent="-3429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معرفة دور القائد أو المشرف</a:t>
                      </a:r>
                      <a:endParaRPr lang="en-US" sz="1600">
                        <a:latin typeface="Calibri"/>
                      </a:endParaRPr>
                    </a:p>
                    <a:p>
                      <a:pPr marL="342900" lvl="0" indent="-3429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معرفة دور أفراد الجماعة</a:t>
                      </a:r>
                      <a:endParaRPr lang="en-US" sz="1600">
                        <a:latin typeface="Calibri"/>
                      </a:endParaRPr>
                    </a:p>
                    <a:p>
                      <a:pPr marL="342900" lvl="0" indent="-3429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المشاركة في اتخاذ القرار 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491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Times New Roman"/>
                          <a:cs typeface="Simplified Arabic"/>
                        </a:rPr>
                        <a:t>الفئة المستهدفة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جميع  طالبات الكلية 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86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600" b="1" dirty="0">
                          <a:latin typeface="Calibri"/>
                          <a:ea typeface="Times New Roman"/>
                          <a:cs typeface="Simplified Arabic"/>
                        </a:rPr>
                        <a:t>تاريخ تنفيذ البرنامج التدريبي</a:t>
                      </a:r>
                      <a:endParaRPr lang="en-US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الاربعاء 7/6/1434هـ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864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Times New Roman"/>
                          <a:cs typeface="Simplified Arabic"/>
                        </a:rPr>
                        <a:t>مكان انعقاد البرنامج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كلية العلوم والدراسات الإنسانية بالغاط-قسم الطالبات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491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Times New Roman"/>
                          <a:cs typeface="Simplified Arabic"/>
                        </a:rPr>
                        <a:t>اسم المدربة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د. منى جابر أحمد عبد الحافظ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864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Times New Roman"/>
                          <a:cs typeface="Simplified Arabic"/>
                        </a:rPr>
                        <a:t>عدد الطالبات اللاتي حضرن البرنامج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latin typeface="Calibri"/>
                          <a:ea typeface="Times New Roman"/>
                          <a:cs typeface="Simplified Arabic"/>
                        </a:rPr>
                        <a:t>25 طالبة</a:t>
                      </a:r>
                      <a:endParaRPr lang="en-US" sz="1600" dirty="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سبوك">
  <a:themeElements>
    <a:clrScheme name="مسبوك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مسبوك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سبوك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11</TotalTime>
  <Words>77</Words>
  <Application>Microsoft Office PowerPoint</Application>
  <PresentationFormat>On-screen Show (4:3)</PresentationFormat>
  <Paragraphs>19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مسبوك</vt:lpstr>
      <vt:lpstr>دورة العمل الجماعي وتطوير الأداء الوظيفي 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دورة مهارات التفوق الجامعي</dc:title>
  <dc:creator>مستخدم</dc:creator>
  <cp:lastModifiedBy>alrc</cp:lastModifiedBy>
  <cp:revision>6</cp:revision>
  <dcterms:created xsi:type="dcterms:W3CDTF">2013-06-26T10:02:34Z</dcterms:created>
  <dcterms:modified xsi:type="dcterms:W3CDTF">2014-10-12T21:47:17Z</dcterms:modified>
</cp:coreProperties>
</file>