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ar-S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انقر فوق الرمز لإضافة صورة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/>
              <a:t>دورة تطبيقات نظم المعلومات و دورها في حياتنا اليومية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graphicFrame>
        <p:nvGraphicFramePr>
          <p:cNvPr id="9" name="جدول 8"/>
          <p:cNvGraphicFramePr>
            <a:graphicFrameLocks noGrp="1"/>
          </p:cNvGraphicFramePr>
          <p:nvPr/>
        </p:nvGraphicFramePr>
        <p:xfrm>
          <a:off x="683568" y="1969136"/>
          <a:ext cx="7560840" cy="4052151"/>
        </p:xfrm>
        <a:graphic>
          <a:graphicData uri="http://schemas.openxmlformats.org/drawingml/2006/table">
            <a:tbl>
              <a:tblPr rtl="1"/>
              <a:tblGrid>
                <a:gridCol w="3020964"/>
                <a:gridCol w="4539876"/>
              </a:tblGrid>
              <a:tr h="525246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اسم  البرنامج التدريبي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latin typeface="Calibri"/>
                          <a:ea typeface="Times New Roman"/>
                          <a:cs typeface="Simplified Arabic"/>
                        </a:rPr>
                        <a:t>تطبيقات نظم المعلومات و دورها في حياتنا اليومية 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5853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اهداف  البرنامج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latin typeface="Calibri"/>
                          <a:ea typeface="Times New Roman"/>
                          <a:cs typeface="Simplified Arabic"/>
                        </a:rPr>
                        <a:t>تعريف الطالب بدور نظم المعلومات في تلبية احتياجاتنا اليومية و كيفية استخدامها بالطرق المثلى و الآمنة التي تضمن أفضل النتائج. 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246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الفئة المستهدفة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latin typeface="Calibri"/>
                          <a:ea typeface="Times New Roman"/>
                          <a:cs typeface="Simplified Arabic"/>
                        </a:rPr>
                        <a:t>جميع طلاب الكلية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52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تاريخ تنفيذ البرنامج التدريبي</a:t>
                      </a:r>
                      <a:endParaRPr lang="en-US" sz="1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latin typeface="Calibri"/>
                          <a:ea typeface="Times New Roman"/>
                          <a:cs typeface="Simplified Arabic"/>
                        </a:rPr>
                        <a:t>الثلاثاء 6/6/1434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52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مكان انعقاد البرنامج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latin typeface="Calibri"/>
                          <a:ea typeface="Times New Roman"/>
                          <a:cs typeface="Simplified Arabic"/>
                        </a:rPr>
                        <a:t>كلية العلوم والدراسات الإنسانية بالغاط 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246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اسم المدرب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latin typeface="Calibri"/>
                          <a:ea typeface="Times New Roman"/>
                          <a:cs typeface="Simplified Arabic"/>
                        </a:rPr>
                        <a:t>مصعب عبد الحميد علي الحسين 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52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عدد الطلاب الذين حضروا  البرنامج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latin typeface="Calibri"/>
                          <a:ea typeface="Times New Roman"/>
                          <a:cs typeface="Simplified Arabic"/>
                        </a:rPr>
                        <a:t>29 طالب</a:t>
                      </a:r>
                      <a:endParaRPr lang="en-US" sz="1800" dirty="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سبوك">
  <a:themeElements>
    <a:clrScheme name="مسبوك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مسبوك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سبوك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</TotalTime>
  <Words>76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مسبوك</vt:lpstr>
      <vt:lpstr>دورة تطبيقات نظم المعلومات و دورها في حياتنا اليومية 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دورة مهارات التفوق الجامعي</dc:title>
  <dc:creator>مستخدم</dc:creator>
  <cp:lastModifiedBy>alrc</cp:lastModifiedBy>
  <cp:revision>5</cp:revision>
  <dcterms:created xsi:type="dcterms:W3CDTF">2013-06-26T10:02:34Z</dcterms:created>
  <dcterms:modified xsi:type="dcterms:W3CDTF">2014-10-12T21:31:00Z</dcterms:modified>
</cp:coreProperties>
</file>