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18/12/35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دورة برمجة مواقع الانترنت بلغة </a:t>
            </a:r>
            <a:r>
              <a:rPr lang="en-US" b="1" dirty="0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1043608" y="1844823"/>
          <a:ext cx="6912768" cy="4108791"/>
        </p:xfrm>
        <a:graphic>
          <a:graphicData uri="http://schemas.openxmlformats.org/drawingml/2006/table">
            <a:tbl>
              <a:tblPr rtl="1"/>
              <a:tblGrid>
                <a:gridCol w="2766080"/>
                <a:gridCol w="4146688"/>
              </a:tblGrid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برمجة مواقع الانترنت بلغة </a:t>
                      </a:r>
                      <a:r>
                        <a:rPr lang="en-US" sz="1600">
                          <a:latin typeface="Simplified Arabic"/>
                          <a:ea typeface="Times New Roman"/>
                        </a:rPr>
                        <a:t>PHP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31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القدرة على برمجة مواقع انترنت احترافية والتحكم بقواعد البيانات وتوفير الحماية لها، هذه الدورة تمكنك من امتلاك أدوات مذهلة لاحتراف برمجة وتطوير مواقع الانترنت وتزويد المتدرب بمهارات ذات مستوى عالي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يوم الاثنين 5/6/1434 هـــ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>
                          <a:latin typeface="Calibri"/>
                          <a:ea typeface="Times New Roman"/>
                          <a:cs typeface="Simplified Arabic"/>
                        </a:rPr>
                        <a:t>صالح بن محمد العارضي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6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Calibri"/>
                          <a:ea typeface="Times New Roman"/>
                          <a:cs typeface="Simplified Arabic"/>
                        </a:rPr>
                        <a:t> 64 طالب </a:t>
                      </a:r>
                      <a:endParaRPr lang="en-US" sz="16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</TotalTime>
  <Words>82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مسبوك</vt:lpstr>
      <vt:lpstr>دورة برمجة مواقع الانترنت بلغة PHP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alrc</cp:lastModifiedBy>
  <cp:revision>3</cp:revision>
  <dcterms:created xsi:type="dcterms:W3CDTF">2013-06-26T10:02:34Z</dcterms:created>
  <dcterms:modified xsi:type="dcterms:W3CDTF">2014-10-12T20:19:56Z</dcterms:modified>
</cp:coreProperties>
</file>