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83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06625"/>
            <a:ext cx="5276850" cy="35052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914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770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490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3226"/>
            <a:ext cx="7858180" cy="521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071546"/>
            <a:ext cx="77867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alrc</dc:creator>
  <cp:lastModifiedBy>alrc</cp:lastModifiedBy>
  <cp:revision>18</cp:revision>
  <dcterms:created xsi:type="dcterms:W3CDTF">2014-10-11T16:45:30Z</dcterms:created>
  <dcterms:modified xsi:type="dcterms:W3CDTF">2014-10-12T18:28:01Z</dcterms:modified>
</cp:coreProperties>
</file>