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4452F"/>
    <a:srgbClr val="617C30"/>
    <a:srgbClr val="81772B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20/12/35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BBE9-F61F-4D38-9215-463C9207C6C2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9172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66622" y="1922532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ar-SA" sz="2400" dirty="0">
                <a:solidFill>
                  <a:srgbClr val="000000"/>
                </a:solidFill>
                <a:latin typeface="TheSans" pitchFamily="34" charset="-78"/>
                <a:cs typeface="TheSans" pitchFamily="34" charset="-78"/>
              </a:rPr>
              <a:t>دورة طرق التقييم الرسمية و غير الرسمية في تدريس اللغة الانجليزية كلغة أجنبية</a:t>
            </a:r>
            <a:endParaRPr lang="en-US" sz="2000" dirty="0">
              <a:solidFill>
                <a:srgbClr val="000000"/>
              </a:solidFill>
              <a:latin typeface="TheSans" pitchFamily="34" charset="-78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24757322"/>
              </p:ext>
            </p:extLst>
          </p:nvPr>
        </p:nvGraphicFramePr>
        <p:xfrm>
          <a:off x="532524" y="1991105"/>
          <a:ext cx="8143932" cy="4486235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3130992"/>
                <a:gridCol w="5012940"/>
              </a:tblGrid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دورة طرق التقييم الرسمية و غير الرسمية في تدريس اللغة الانجليزية كلغة أجنبية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 err="1">
                          <a:effectLst/>
                          <a:latin typeface="TheSans" pitchFamily="34" charset="-78"/>
                          <a:cs typeface="TheSans" pitchFamily="34" charset="-78"/>
                        </a:rPr>
                        <a:t>اهداف</a:t>
                      </a: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التعريف بأسس التقييم الرسمي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و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غير الرسمي لمهارات اللغة الانجليزية اللغوية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و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غير اللغوية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الفئة المستهدفة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معلمات اللغة الانجليزية بمحافظة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الغاط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تاريخ تنفيذ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الثلاثاء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</a:t>
                      </a:r>
                      <a:r>
                        <a:rPr lang="ar-SA" sz="1600" dirty="0" smtClean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/6/20هـ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مكان انعقاد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مركز التدريب التربوي التابع لإدارة التربية والتعليم بمحافظة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الغاط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اسم المدربة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أ. حنان سيد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عدد المتدربات الذين حضروا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9 متدربات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2027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922</TotalTime>
  <Words>88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دورة طرق التقييم الرسمية و غير الرسمية في تدريس اللغة الانجليزية كلغة أجنبية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127</cp:revision>
  <dcterms:created xsi:type="dcterms:W3CDTF">2010-11-03T18:01:36Z</dcterms:created>
  <dcterms:modified xsi:type="dcterms:W3CDTF">2014-10-13T21:13:07Z</dcterms:modified>
</cp:coreProperties>
</file>