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333" r:id="rId2"/>
    <p:sldId id="331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52F"/>
    <a:srgbClr val="617C30"/>
    <a:srgbClr val="81772B"/>
    <a:srgbClr val="000000"/>
    <a:srgbClr val="707636"/>
    <a:srgbClr val="4A7A32"/>
    <a:srgbClr val="FFE5E5"/>
    <a:srgbClr val="FF9B9B"/>
    <a:srgbClr val="8E0000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7206" autoAdjust="0"/>
    <p:restoredTop sz="94660" autoAdjust="0"/>
  </p:normalViewPr>
  <p:slideViewPr>
    <p:cSldViewPr>
      <p:cViewPr>
        <p:scale>
          <a:sx n="80" d="100"/>
          <a:sy n="80" d="100"/>
        </p:scale>
        <p:origin x="-1188" y="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506E9D7-89A1-45F7-89C0-20152943BBCA}" type="datetimeFigureOut">
              <a:rPr lang="ar-SA" smtClean="0"/>
              <a:pPr/>
              <a:t>19/12/35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C9BBE9-F61F-4D38-9215-463C9207C6C2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428259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500306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/>
              <a:ahLst/>
              <a:cxnLst>
                <a:cxn ang="0">
                  <a:pos x="6" y="454"/>
                </a:cxn>
                <a:cxn ang="0">
                  <a:pos x="355" y="454"/>
                </a:cxn>
                <a:cxn ang="0">
                  <a:pos x="757" y="1"/>
                </a:cxn>
                <a:cxn ang="0">
                  <a:pos x="2511" y="0"/>
                </a:cxn>
                <a:cxn ang="0">
                  <a:pos x="2646" y="144"/>
                </a:cxn>
                <a:cxn ang="0">
                  <a:pos x="5779" y="137"/>
                </a:cxn>
                <a:cxn ang="0">
                  <a:pos x="5779" y="772"/>
                </a:cxn>
                <a:cxn ang="0">
                  <a:pos x="2899" y="765"/>
                </a:cxn>
                <a:cxn ang="0">
                  <a:pos x="2757" y="946"/>
                </a:cxn>
                <a:cxn ang="0">
                  <a:pos x="1883" y="946"/>
                </a:cxn>
                <a:cxn ang="0">
                  <a:pos x="1663" y="687"/>
                </a:cxn>
                <a:cxn ang="0">
                  <a:pos x="0" y="687"/>
                </a:cxn>
                <a:cxn ang="0">
                  <a:pos x="35" y="480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/>
              <a:ahLst/>
              <a:cxnLst>
                <a:cxn ang="0">
                  <a:pos x="0" y="455"/>
                </a:cxn>
                <a:cxn ang="0">
                  <a:pos x="369" y="454"/>
                </a:cxn>
                <a:cxn ang="0">
                  <a:pos x="776" y="0"/>
                </a:cxn>
                <a:cxn ang="0">
                  <a:pos x="2496" y="0"/>
                </a:cxn>
                <a:cxn ang="0">
                  <a:pos x="2632" y="136"/>
                </a:cxn>
                <a:cxn ang="0">
                  <a:pos x="5799" y="136"/>
                </a:cxn>
                <a:cxn ang="0">
                  <a:pos x="5788" y="727"/>
                </a:cxn>
                <a:cxn ang="0">
                  <a:pos x="2883" y="708"/>
                </a:cxn>
                <a:cxn ang="0">
                  <a:pos x="2747" y="895"/>
                </a:cxn>
                <a:cxn ang="0">
                  <a:pos x="1899" y="895"/>
                </a:cxn>
                <a:cxn ang="0">
                  <a:pos x="1681" y="635"/>
                </a:cxn>
                <a:cxn ang="0">
                  <a:pos x="7" y="635"/>
                </a:cxn>
                <a:cxn ang="0">
                  <a:pos x="7" y="454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>
                <a:effectLst>
                  <a:reflection blurRad="6350" stA="60000" endA="900" endPos="60000" dist="29997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 userDrawn="1"/>
        </p:nvGrpSpPr>
        <p:grpSpPr>
          <a:xfrm flipH="1">
            <a:off x="-9525" y="336550"/>
            <a:ext cx="9182100" cy="923925"/>
            <a:chOff x="-9525" y="336550"/>
            <a:chExt cx="9182100" cy="923925"/>
          </a:xfrm>
        </p:grpSpPr>
        <p:sp>
          <p:nvSpPr>
            <p:cNvPr id="1040" name="Freeform 16"/>
            <p:cNvSpPr>
              <a:spLocks/>
            </p:cNvSpPr>
            <p:nvPr userDrawn="1"/>
          </p:nvSpPr>
          <p:spPr bwMode="gray">
            <a:xfrm>
              <a:off x="0" y="360363"/>
              <a:ext cx="9148763" cy="900112"/>
            </a:xfrm>
            <a:custGeom>
              <a:avLst/>
              <a:gdLst/>
              <a:ahLst/>
              <a:cxnLst>
                <a:cxn ang="0">
                  <a:pos x="0" y="368"/>
                </a:cxn>
                <a:cxn ang="0">
                  <a:pos x="440" y="368"/>
                </a:cxn>
                <a:cxn ang="0">
                  <a:pos x="777" y="0"/>
                </a:cxn>
                <a:cxn ang="0">
                  <a:pos x="2162" y="0"/>
                </a:cxn>
                <a:cxn ang="0">
                  <a:pos x="2265" y="116"/>
                </a:cxn>
                <a:cxn ang="0">
                  <a:pos x="5756" y="112"/>
                </a:cxn>
                <a:cxn ang="0">
                  <a:pos x="5763" y="567"/>
                </a:cxn>
                <a:cxn ang="0">
                  <a:pos x="6" y="556"/>
                </a:cxn>
              </a:cxnLst>
              <a:rect l="0" t="0" r="r" b="b"/>
              <a:pathLst>
                <a:path w="5763" h="567">
                  <a:moveTo>
                    <a:pt x="0" y="368"/>
                  </a:moveTo>
                  <a:lnTo>
                    <a:pt x="440" y="368"/>
                  </a:lnTo>
                  <a:lnTo>
                    <a:pt x="777" y="0"/>
                  </a:lnTo>
                  <a:lnTo>
                    <a:pt x="2162" y="0"/>
                  </a:lnTo>
                  <a:lnTo>
                    <a:pt x="2265" y="116"/>
                  </a:lnTo>
                  <a:lnTo>
                    <a:pt x="5756" y="112"/>
                  </a:lnTo>
                  <a:lnTo>
                    <a:pt x="5763" y="567"/>
                  </a:lnTo>
                  <a:lnTo>
                    <a:pt x="6" y="556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  <p:sp>
          <p:nvSpPr>
            <p:cNvPr id="1039" name="Freeform 15" descr="01b_img(Global Digtal Desigm(imageState)"/>
            <p:cNvSpPr>
              <a:spLocks/>
            </p:cNvSpPr>
            <p:nvPr userDrawn="1"/>
          </p:nvSpPr>
          <p:spPr bwMode="gray">
            <a:xfrm>
              <a:off x="-9525" y="336550"/>
              <a:ext cx="9182100" cy="838200"/>
            </a:xfrm>
            <a:custGeom>
              <a:avLst/>
              <a:gdLst/>
              <a:ahLst/>
              <a:cxnLst>
                <a:cxn ang="0">
                  <a:pos x="449" y="370"/>
                </a:cxn>
                <a:cxn ang="0">
                  <a:pos x="768" y="1"/>
                </a:cxn>
                <a:cxn ang="0">
                  <a:pos x="2158" y="0"/>
                </a:cxn>
                <a:cxn ang="0">
                  <a:pos x="2258" y="115"/>
                </a:cxn>
                <a:cxn ang="0">
                  <a:pos x="5784" y="115"/>
                </a:cxn>
                <a:cxn ang="0">
                  <a:pos x="5779" y="528"/>
                </a:cxn>
                <a:cxn ang="0">
                  <a:pos x="0" y="519"/>
                </a:cxn>
                <a:cxn ang="0">
                  <a:pos x="0" y="371"/>
                </a:cxn>
              </a:cxnLst>
              <a:rect l="0" t="0" r="r" b="b"/>
              <a:pathLst>
                <a:path w="5784" h="528">
                  <a:moveTo>
                    <a:pt x="449" y="370"/>
                  </a:moveTo>
                  <a:lnTo>
                    <a:pt x="768" y="1"/>
                  </a:lnTo>
                  <a:lnTo>
                    <a:pt x="2158" y="0"/>
                  </a:lnTo>
                  <a:lnTo>
                    <a:pt x="2258" y="115"/>
                  </a:lnTo>
                  <a:lnTo>
                    <a:pt x="5784" y="115"/>
                  </a:lnTo>
                  <a:lnTo>
                    <a:pt x="5779" y="528"/>
                  </a:lnTo>
                  <a:lnTo>
                    <a:pt x="0" y="519"/>
                  </a:lnTo>
                  <a:lnTo>
                    <a:pt x="0" y="371"/>
                  </a:lnTo>
                </a:path>
              </a:pathLst>
            </a:custGeom>
            <a:blipFill dpi="0" rotWithShape="1">
              <a:blip r:embed="rId5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ar-S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932040" y="2204864"/>
            <a:ext cx="3129382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r" defTabSz="914400" rtl="1" eaLnBrk="1" latinLnBrk="0" hangingPunct="1">
              <a:lnSpc>
                <a:spcPct val="150000"/>
              </a:lnSpc>
              <a:spcAft>
                <a:spcPts val="0"/>
              </a:spcAft>
            </a:pPr>
            <a:r>
              <a:rPr lang="ar-SA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اعداد القيادات الادارية ومهارة التفاوض</a:t>
            </a:r>
            <a:endParaRPr lang="en-US" b="1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4182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79438"/>
            <a:ext cx="7458100" cy="56356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3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Sans" pitchFamily="34" charset="-78"/>
                <a:ea typeface="GE SS Unique Bold" pitchFamily="18" charset="-78"/>
                <a:cs typeface="TheSans" pitchFamily="34" charset="-78"/>
                <a:sym typeface="Webdings"/>
              </a:rPr>
              <a:t>الدورات التدريبية :</a:t>
            </a:r>
            <a:endParaRPr kumimoji="0" lang="en-US" sz="300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heSans" pitchFamily="34" charset="-78"/>
              <a:ea typeface="GE SS Unique Bold" pitchFamily="18" charset="-78"/>
              <a:cs typeface="TheSans" pitchFamily="34" charset="-78"/>
            </a:endParaRPr>
          </a:p>
        </p:txBody>
      </p:sp>
      <p:graphicFrame>
        <p:nvGraphicFramePr>
          <p:cNvPr id="5" name="عنصر نائب للمحتوى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72501489"/>
              </p:ext>
            </p:extLst>
          </p:nvPr>
        </p:nvGraphicFramePr>
        <p:xfrm>
          <a:off x="506493" y="1822596"/>
          <a:ext cx="8208911" cy="4437047"/>
        </p:xfrm>
        <a:graphic>
          <a:graphicData uri="http://schemas.openxmlformats.org/drawingml/2006/table">
            <a:tbl>
              <a:tblPr rtl="1" firstRow="1" firstCol="1" bandRow="1">
                <a:tableStyleId>{00A15C55-8517-42AA-B614-E9B94910E393}</a:tableStyleId>
              </a:tblPr>
              <a:tblGrid>
                <a:gridCol w="3132710"/>
                <a:gridCol w="5076201"/>
              </a:tblGrid>
              <a:tr h="695014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اسم البرنامج </a:t>
                      </a:r>
                      <a:r>
                        <a:rPr lang="ar-S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التدريبي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اعداد القيادات الادارية ومهارة التفاوض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845931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اهداف  البرنامج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إكساب الموظفين المعارف </a:t>
                      </a:r>
                      <a:r>
                        <a:rPr lang="ar-SA" sz="16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المهارات </a:t>
                      </a:r>
                      <a:r>
                        <a:rPr lang="ar-SA" sz="16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الاتجاهات المعاصرة التي تؤهلهم لممارسة العمل القيادي بمفهومه المعاصر مما يجعل منهم قادة متميزين.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91754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الفئة المستهدفة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موظفي القطاعات الحكومية والخاصة بمحافظة </a:t>
                      </a:r>
                      <a:r>
                        <a:rPr lang="ar-SA" sz="16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الغاط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56011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تاريخ تنفيذ البرنامج التدريبي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يوم السبت </a:t>
                      </a:r>
                      <a:r>
                        <a:rPr lang="ar-SA" sz="1600" dirty="0" smtClean="0">
                          <a:solidFill>
                            <a:srgbClr val="000000"/>
                          </a:solidFill>
                          <a:effectLst/>
                        </a:rPr>
                        <a:t>1434</a:t>
                      </a:r>
                      <a:r>
                        <a:rPr lang="ar-SA" sz="16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/5/25هـ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56011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مكان انعقاد البرنامج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مركز الرحمانية الثقافي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91754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اسم المدرب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د. وليد قاسم قويدر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00572"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عدد المتدربين الذين حضروا  البرنامج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 متدرب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over dir="ru"/>
      </p:transition>
    </mc:Choice>
    <mc:Fallback>
      <p:transition spd="slow">
        <p:cover dir="r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918</TotalTime>
  <Words>75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cdb2004138l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التشغيل الحاسب</dc:title>
  <dc:creator>GN</dc:creator>
  <cp:lastModifiedBy>alrc</cp:lastModifiedBy>
  <cp:revision>119</cp:revision>
  <dcterms:created xsi:type="dcterms:W3CDTF">2010-11-03T18:01:36Z</dcterms:created>
  <dcterms:modified xsi:type="dcterms:W3CDTF">2014-10-13T20:17:44Z</dcterms:modified>
</cp:coreProperties>
</file>