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dirty="0" smtClean="0"/>
              <a:t>دورة مناهج البحث في علم السياسة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13" name="جدول 12"/>
          <p:cNvGraphicFramePr>
            <a:graphicFrameLocks noGrp="1"/>
          </p:cNvGraphicFramePr>
          <p:nvPr/>
        </p:nvGraphicFramePr>
        <p:xfrm>
          <a:off x="1403648" y="1844824"/>
          <a:ext cx="6595119" cy="4297374"/>
        </p:xfrm>
        <a:graphic>
          <a:graphicData uri="http://schemas.openxmlformats.org/drawingml/2006/table">
            <a:tbl>
              <a:tblPr rtl="1"/>
              <a:tblGrid>
                <a:gridCol w="2634179"/>
                <a:gridCol w="3960940"/>
              </a:tblGrid>
              <a:tr h="52928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مناهج البحث في علم السياسة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82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إكساب الطالب المهارة في البحث العلمي بشكل عام وعلم السياسة بشكل خاص .</a:t>
                      </a:r>
                      <a:endParaRPr lang="en-US" sz="1600">
                        <a:latin typeface="Calibri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إثراء الطالب في المعرفة العلمية </a:t>
                      </a:r>
                      <a:endParaRPr lang="en-US" sz="1600">
                        <a:latin typeface="Calibri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معرفة الطالب كيفية تحليل الظاهرة الاجتماعية والسياسية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8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طلاب قسم القانون بالكلية .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8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الاثنين 12/6/1434هـ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8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كلية العلوم والدراسات الإنسانية بالغاط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8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المدرب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د. كمال حمادي الخاروف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8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عدد الطلاب الذين حضروا 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Calibri"/>
                          <a:ea typeface="Times New Roman"/>
                          <a:cs typeface="Simplified Arabic"/>
                        </a:rPr>
                        <a:t>26 طالب</a:t>
                      </a: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384</TotalTime>
  <Words>76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مسبوك</vt:lpstr>
      <vt:lpstr>دورة مناهج البحث في علم السياسة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alrc</cp:lastModifiedBy>
  <cp:revision>9</cp:revision>
  <dcterms:created xsi:type="dcterms:W3CDTF">2013-06-26T10:02:34Z</dcterms:created>
  <dcterms:modified xsi:type="dcterms:W3CDTF">2014-10-13T19:24:38Z</dcterms:modified>
</cp:coreProperties>
</file>