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20/12/35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BBE9-F61F-4D38-9215-463C9207C6C2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9172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1778516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</a:pPr>
            <a:r>
              <a:rPr lang="ar-SA" kern="1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حققي </a:t>
            </a:r>
            <a:r>
              <a:rPr lang="ar-SA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حلمك وابدئي مشروعك</a:t>
            </a:r>
            <a:r>
              <a:rPr lang="en-US" sz="24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4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endParaRPr lang="en-US" kern="1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eSans" pitchFamily="34" charset="-78"/>
              <a:ea typeface="+mn-ea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8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50940913"/>
              </p:ext>
            </p:extLst>
          </p:nvPr>
        </p:nvGraphicFramePr>
        <p:xfrm>
          <a:off x="539552" y="2060848"/>
          <a:ext cx="8143932" cy="4104457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3130992"/>
                <a:gridCol w="5012940"/>
              </a:tblGrid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حققي حلمك وابدئي مشروعك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اهداف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نشر ثقافة الاستثمار الخاص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و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تنمية روح المبادرة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و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الريادة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لدى المتدربة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الفئة المستهدفة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سيدات الاعمال بمحافظة الغاط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تاريخ تنفيذ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الاربعاء الموافق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</a:t>
                      </a:r>
                      <a:r>
                        <a:rPr lang="ar-SA" sz="1600" dirty="0" smtClean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/5/29هـ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مكان انعقاد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مركز </a:t>
                      </a:r>
                      <a:r>
                        <a:rPr lang="ar-SA" sz="1600" dirty="0" err="1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الرحمانية</a:t>
                      </a: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 الثقافي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TheSans" pitchFamily="34" charset="-78"/>
                          <a:cs typeface="TheSans" pitchFamily="34" charset="-78"/>
                        </a:rPr>
                        <a:t>اسم المدربة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أ. فاطمة لطيف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TheSans" pitchFamily="34" charset="-78"/>
                          <a:cs typeface="TheSans" pitchFamily="34" charset="-78"/>
                        </a:rPr>
                        <a:t>عدد المتدربات الذين حضروا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2"/>
                          </a:solidFill>
                          <a:effectLst/>
                          <a:latin typeface="TheSans" pitchFamily="34" charset="-78"/>
                          <a:cs typeface="TheSans" pitchFamily="34" charset="-78"/>
                        </a:rPr>
                        <a:t>19 متدربه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539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922</TotalTime>
  <Words>62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حققي حلمك وابدئي مشروعك   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124</cp:revision>
  <dcterms:created xsi:type="dcterms:W3CDTF">2010-11-03T18:01:36Z</dcterms:created>
  <dcterms:modified xsi:type="dcterms:W3CDTF">2014-10-13T21:33:00Z</dcterms:modified>
</cp:coreProperties>
</file>