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قواعد </a:t>
            </a:r>
            <a:r>
              <a:rPr lang="ar-SA" b="1" dirty="0" err="1" smtClean="0"/>
              <a:t>واساسيات</a:t>
            </a:r>
            <a:r>
              <a:rPr lang="ar-SA" b="1" dirty="0" smtClean="0"/>
              <a:t> اللغة الانجليزية لكل المستويات 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/>
        </p:nvGraphicFramePr>
        <p:xfrm>
          <a:off x="1115616" y="1971040"/>
          <a:ext cx="7128791" cy="3834222"/>
        </p:xfrm>
        <a:graphic>
          <a:graphicData uri="http://schemas.openxmlformats.org/drawingml/2006/table">
            <a:tbl>
              <a:tblPr rtl="1"/>
              <a:tblGrid>
                <a:gridCol w="2847335"/>
                <a:gridCol w="4281456"/>
              </a:tblGrid>
              <a:tr h="54774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اسم  البرنامج التدريبي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قواعد واساسيات اللغة الانجليزية لكل المستويات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74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اهداف 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التعرف على اساسيات قواعد اللغة الانجليزية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74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الفئة المستهدفة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جميع  طالبات الكلية 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74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تاريخ تنفيذ البرنامج التدريبي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السبت 10/6/1434هـ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74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مكان انعقاد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كلية العلوم والدراسات الإنسانية بالغاط-قسم الطالبات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74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اسم المدربة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جميلة الحربي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74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عدد الطالبات اللاتي حضرن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latin typeface="Calibri"/>
                          <a:ea typeface="Times New Roman"/>
                          <a:cs typeface="Simplified Arabic"/>
                        </a:rPr>
                        <a:t>20 طالبه</a:t>
                      </a:r>
                      <a:endParaRPr lang="en-US" sz="18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</TotalTime>
  <Words>54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مسبوك</vt:lpstr>
      <vt:lpstr>قواعد واساسيات اللغة الانجليزية لكل المستويات 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مهارات التفوق الجامعي</dc:title>
  <dc:creator>مستخدم</dc:creator>
  <cp:lastModifiedBy>alrc</cp:lastModifiedBy>
  <cp:revision>8</cp:revision>
  <dcterms:created xsi:type="dcterms:W3CDTF">2013-06-26T10:02:34Z</dcterms:created>
  <dcterms:modified xsi:type="dcterms:W3CDTF">2014-10-13T19:14:08Z</dcterms:modified>
</cp:coreProperties>
</file>