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12"/>
  </p:notesMasterIdLst>
  <p:handoutMasterIdLst>
    <p:handoutMasterId r:id="rId13"/>
  </p:handoutMasterIdLst>
  <p:sldIdLst>
    <p:sldId id="300" r:id="rId2"/>
    <p:sldId id="309" r:id="rId3"/>
    <p:sldId id="298" r:id="rId4"/>
    <p:sldId id="299" r:id="rId5"/>
    <p:sldId id="302" r:id="rId6"/>
    <p:sldId id="303" r:id="rId7"/>
    <p:sldId id="304" r:id="rId8"/>
    <p:sldId id="322" r:id="rId9"/>
    <p:sldId id="323" r:id="rId10"/>
    <p:sldId id="324" r:id="rId11"/>
  </p:sldIdLst>
  <p:sldSz cx="9144000" cy="6858000" type="screen4x3"/>
  <p:notesSz cx="6662738" cy="9832975"/>
  <p:embeddedFontLst>
    <p:embeddedFont>
      <p:font typeface="AL-Mohanad" pitchFamily="2" charset="-78"/>
      <p:regular r:id="rId14"/>
    </p:embeddedFont>
    <p:embeddedFont>
      <p:font typeface="Hesham Gornata" pitchFamily="2" charset="-78"/>
      <p:regular r:id="rId15"/>
    </p:embeddedFont>
  </p:embeddedFontLst>
  <p:defaultTextStyle>
    <a:defPPr>
      <a:defRPr lang="en-GB"/>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0080FF"/>
    <a:srgbClr val="5049D7"/>
    <a:srgbClr val="000064"/>
    <a:srgbClr val="003399"/>
    <a:srgbClr val="2A5F96"/>
    <a:srgbClr val="DF3309"/>
    <a:srgbClr val="FF3E0D"/>
    <a:srgbClr val="0052F7"/>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91822" autoAdjust="0"/>
  </p:normalViewPr>
  <p:slideViewPr>
    <p:cSldViewPr>
      <p:cViewPr varScale="1">
        <p:scale>
          <a:sx n="74" d="100"/>
          <a:sy n="74" d="100"/>
        </p:scale>
        <p:origin x="-39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878" y="-84"/>
      </p:cViewPr>
      <p:guideLst>
        <p:guide orient="horz" pos="3097"/>
        <p:guide pos="209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887663"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GB"/>
          </a:p>
        </p:txBody>
      </p:sp>
      <p:sp>
        <p:nvSpPr>
          <p:cNvPr id="3075" name="Rectangle 3"/>
          <p:cNvSpPr>
            <a:spLocks noGrp="1" noChangeArrowheads="1"/>
          </p:cNvSpPr>
          <p:nvPr>
            <p:ph type="dt" sz="quarter" idx="1"/>
          </p:nvPr>
        </p:nvSpPr>
        <p:spPr bwMode="auto">
          <a:xfrm>
            <a:off x="3775075" y="0"/>
            <a:ext cx="2887663"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p>
        </p:txBody>
      </p:sp>
      <p:sp>
        <p:nvSpPr>
          <p:cNvPr id="3076" name="Rectangle 4"/>
          <p:cNvSpPr>
            <a:spLocks noGrp="1" noChangeArrowheads="1"/>
          </p:cNvSpPr>
          <p:nvPr>
            <p:ph type="ftr" sz="quarter" idx="2"/>
          </p:nvPr>
        </p:nvSpPr>
        <p:spPr bwMode="auto">
          <a:xfrm>
            <a:off x="0" y="9340850"/>
            <a:ext cx="2887663"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GB"/>
          </a:p>
        </p:txBody>
      </p:sp>
      <p:sp>
        <p:nvSpPr>
          <p:cNvPr id="3077" name="Rectangle 5"/>
          <p:cNvSpPr>
            <a:spLocks noGrp="1" noChangeArrowheads="1"/>
          </p:cNvSpPr>
          <p:nvPr>
            <p:ph type="sldNum" sz="quarter" idx="3"/>
          </p:nvPr>
        </p:nvSpPr>
        <p:spPr bwMode="auto">
          <a:xfrm>
            <a:off x="3775075" y="9340850"/>
            <a:ext cx="2887663"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11DF2EE-95FF-4356-8188-B66133C90228}"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050"/>
          <p:cNvSpPr>
            <a:spLocks noGrp="1" noChangeArrowheads="1"/>
          </p:cNvSpPr>
          <p:nvPr>
            <p:ph type="hdr" sz="quarter"/>
          </p:nvPr>
        </p:nvSpPr>
        <p:spPr bwMode="auto">
          <a:xfrm>
            <a:off x="0" y="0"/>
            <a:ext cx="2895600" cy="457200"/>
          </a:xfrm>
          <a:prstGeom prst="rect">
            <a:avLst/>
          </a:prstGeom>
          <a:noFill/>
          <a:ln w="19050">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79875" name="Rectangle 2051"/>
          <p:cNvSpPr>
            <a:spLocks noGrp="1" noChangeArrowheads="1"/>
          </p:cNvSpPr>
          <p:nvPr>
            <p:ph type="dt" idx="1"/>
          </p:nvPr>
        </p:nvSpPr>
        <p:spPr bwMode="auto">
          <a:xfrm>
            <a:off x="3810000" y="0"/>
            <a:ext cx="2819400" cy="457200"/>
          </a:xfrm>
          <a:prstGeom prst="rect">
            <a:avLst/>
          </a:prstGeom>
          <a:noFill/>
          <a:ln w="19050">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196" name="Rectangle 2052"/>
          <p:cNvSpPr>
            <a:spLocks noGrp="1" noRot="1" noChangeAspect="1" noChangeArrowheads="1" noTextEdit="1"/>
          </p:cNvSpPr>
          <p:nvPr>
            <p:ph type="sldImg" idx="2"/>
          </p:nvPr>
        </p:nvSpPr>
        <p:spPr bwMode="auto">
          <a:xfrm>
            <a:off x="914400" y="762000"/>
            <a:ext cx="4876800" cy="3657600"/>
          </a:xfrm>
          <a:prstGeom prst="rect">
            <a:avLst/>
          </a:prstGeom>
          <a:noFill/>
          <a:ln w="9525">
            <a:solidFill>
              <a:srgbClr val="000000"/>
            </a:solidFill>
            <a:miter lim="800000"/>
            <a:headEnd/>
            <a:tailEnd/>
          </a:ln>
        </p:spPr>
      </p:sp>
      <p:sp>
        <p:nvSpPr>
          <p:cNvPr id="79877" name="Rectangle 2053"/>
          <p:cNvSpPr>
            <a:spLocks noGrp="1" noChangeArrowheads="1"/>
          </p:cNvSpPr>
          <p:nvPr>
            <p:ph type="body" sz="quarter" idx="3"/>
          </p:nvPr>
        </p:nvSpPr>
        <p:spPr bwMode="auto">
          <a:xfrm>
            <a:off x="914400" y="4648200"/>
            <a:ext cx="4876800" cy="4419600"/>
          </a:xfrm>
          <a:prstGeom prst="rect">
            <a:avLst/>
          </a:prstGeom>
          <a:noFill/>
          <a:ln w="19050">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9878" name="Rectangle 2054"/>
          <p:cNvSpPr>
            <a:spLocks noGrp="1" noChangeArrowheads="1"/>
          </p:cNvSpPr>
          <p:nvPr>
            <p:ph type="ftr" sz="quarter" idx="4"/>
          </p:nvPr>
        </p:nvSpPr>
        <p:spPr bwMode="auto">
          <a:xfrm>
            <a:off x="0" y="9372600"/>
            <a:ext cx="2895600" cy="457200"/>
          </a:xfrm>
          <a:prstGeom prst="rect">
            <a:avLst/>
          </a:prstGeom>
          <a:noFill/>
          <a:ln w="19050">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79879" name="Rectangle 2055"/>
          <p:cNvSpPr>
            <a:spLocks noGrp="1" noChangeArrowheads="1"/>
          </p:cNvSpPr>
          <p:nvPr>
            <p:ph type="sldNum" sz="quarter" idx="5"/>
          </p:nvPr>
        </p:nvSpPr>
        <p:spPr bwMode="auto">
          <a:xfrm>
            <a:off x="3810000" y="9372600"/>
            <a:ext cx="2819400" cy="457200"/>
          </a:xfrm>
          <a:prstGeom prst="rect">
            <a:avLst/>
          </a:prstGeom>
          <a:noFill/>
          <a:ln w="19050">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BF23527-45A7-4810-ACD4-70D8676C965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ar-SA"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ar-SA"/>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FA6824E-8F5E-4982-ADAE-DE725EE2DE80}"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S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A3D49EA-2306-46D6-933C-40E101E5286C}"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0D4D26B-159E-4E95-9EF8-55A709EFAF11}"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219200"/>
            <a:ext cx="1943100" cy="4876800"/>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685800" y="1219200"/>
            <a:ext cx="56769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D68012A-F802-4A1E-8751-CDB7731378FB}"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1219200"/>
            <a:ext cx="7772400" cy="914400"/>
          </a:xfrm>
        </p:spPr>
        <p:txBody>
          <a:bodyPr/>
          <a:lstStyle/>
          <a:p>
            <a:r>
              <a:rPr lang="en-US" smtClean="0"/>
              <a:t>Click to edit Master title style</a:t>
            </a:r>
            <a:endParaRPr lang="ar-SA"/>
          </a:p>
        </p:txBody>
      </p:sp>
      <p:sp>
        <p:nvSpPr>
          <p:cNvPr id="3" name="Content Placeholder 2"/>
          <p:cNvSpPr>
            <a:spLocks noGrp="1"/>
          </p:cNvSpPr>
          <p:nvPr>
            <p:ph sz="quarter" idx="1"/>
          </p:nvPr>
        </p:nvSpPr>
        <p:spPr>
          <a:xfrm>
            <a:off x="685800" y="2286000"/>
            <a:ext cx="3810000" cy="182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quarter" idx="2"/>
          </p:nvPr>
        </p:nvSpPr>
        <p:spPr>
          <a:xfrm>
            <a:off x="4648200" y="2286000"/>
            <a:ext cx="3810000" cy="182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Content Placeholder 4"/>
          <p:cNvSpPr>
            <a:spLocks noGrp="1"/>
          </p:cNvSpPr>
          <p:nvPr>
            <p:ph sz="quarter" idx="3"/>
          </p:nvPr>
        </p:nvSpPr>
        <p:spPr>
          <a:xfrm>
            <a:off x="685800" y="4267200"/>
            <a:ext cx="3810000" cy="182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Content Placeholder 5"/>
          <p:cNvSpPr>
            <a:spLocks noGrp="1"/>
          </p:cNvSpPr>
          <p:nvPr>
            <p:ph sz="quarter" idx="4"/>
          </p:nvPr>
        </p:nvSpPr>
        <p:spPr>
          <a:xfrm>
            <a:off x="4648200" y="4267200"/>
            <a:ext cx="3810000" cy="182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FFABF554-8E23-4E86-8844-5D5A4603CF40}" type="slidenum">
              <a:rPr lang="en-GB"/>
              <a:pPr>
                <a:defRPr/>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219200"/>
            <a:ext cx="7772400" cy="914400"/>
          </a:xfrm>
        </p:spPr>
        <p:txBody>
          <a:bodyPr/>
          <a:lstStyle/>
          <a:p>
            <a:r>
              <a:rPr lang="en-US" smtClean="0"/>
              <a:t>Click to edit Master title style</a:t>
            </a:r>
            <a:endParaRPr lang="ar-SA"/>
          </a:p>
        </p:txBody>
      </p:sp>
      <p:sp>
        <p:nvSpPr>
          <p:cNvPr id="3" name="Text Placeholder 2"/>
          <p:cNvSpPr>
            <a:spLocks noGrp="1"/>
          </p:cNvSpPr>
          <p:nvPr>
            <p:ph type="body" sz="half" idx="1"/>
          </p:nvPr>
        </p:nvSpPr>
        <p:spPr>
          <a:xfrm>
            <a:off x="685800" y="2286000"/>
            <a:ext cx="3810000" cy="381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quarter" idx="2"/>
          </p:nvPr>
        </p:nvSpPr>
        <p:spPr>
          <a:xfrm>
            <a:off x="4648200" y="2286000"/>
            <a:ext cx="3810000" cy="182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Content Placeholder 4"/>
          <p:cNvSpPr>
            <a:spLocks noGrp="1"/>
          </p:cNvSpPr>
          <p:nvPr>
            <p:ph sz="quarter" idx="3"/>
          </p:nvPr>
        </p:nvSpPr>
        <p:spPr>
          <a:xfrm>
            <a:off x="4648200" y="4267200"/>
            <a:ext cx="3810000" cy="182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Rectangle 4"/>
          <p:cNvSpPr>
            <a:spLocks noGrp="1" noChangeArrowheads="1"/>
          </p:cNvSpPr>
          <p:nvPr>
            <p:ph type="dt" sz="half" idx="10"/>
          </p:nvPr>
        </p:nvSpPr>
        <p:spPr>
          <a:ln/>
        </p:spPr>
        <p:txBody>
          <a:bodyPr/>
          <a:lstStyle>
            <a:lvl1pPr>
              <a:defRPr/>
            </a:lvl1pPr>
          </a:lstStyle>
          <a:p>
            <a:pPr>
              <a:defRPr/>
            </a:pPr>
            <a:endParaRPr lang="en-GB"/>
          </a:p>
        </p:txBody>
      </p:sp>
      <p:sp>
        <p:nvSpPr>
          <p:cNvPr id="7" name="Rectangle 5"/>
          <p:cNvSpPr>
            <a:spLocks noGrp="1" noChangeArrowheads="1"/>
          </p:cNvSpPr>
          <p:nvPr>
            <p:ph type="ftr" sz="quarter" idx="11"/>
          </p:nvPr>
        </p:nvSpPr>
        <p:spPr>
          <a:ln/>
        </p:spPr>
        <p:txBody>
          <a:bodyPr/>
          <a:lstStyle>
            <a:lvl1pPr>
              <a:defRPr/>
            </a:lvl1pPr>
          </a:lstStyle>
          <a:p>
            <a:pPr>
              <a:defRPr/>
            </a:pPr>
            <a:endParaRPr lang="en-GB"/>
          </a:p>
        </p:txBody>
      </p:sp>
      <p:sp>
        <p:nvSpPr>
          <p:cNvPr id="8" name="Rectangle 6"/>
          <p:cNvSpPr>
            <a:spLocks noGrp="1" noChangeArrowheads="1"/>
          </p:cNvSpPr>
          <p:nvPr>
            <p:ph type="sldNum" sz="quarter" idx="12"/>
          </p:nvPr>
        </p:nvSpPr>
        <p:spPr>
          <a:ln/>
        </p:spPr>
        <p:txBody>
          <a:bodyPr/>
          <a:lstStyle>
            <a:lvl1pPr>
              <a:defRPr/>
            </a:lvl1pPr>
          </a:lstStyle>
          <a:p>
            <a:pPr>
              <a:defRPr/>
            </a:pPr>
            <a:fld id="{13BEBBD2-E5F1-4B6A-ABF5-D6AF721D2D59}"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65204DD2-4168-4785-B85C-37EC8994E1A3}" type="slidenum">
              <a:rPr lang="en-GB" smtClean="0"/>
              <a:pPr>
                <a:defRPr/>
              </a:pPr>
              <a:t>‹#›</a:t>
            </a:fld>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rtl="1">
              <a:defRPr/>
            </a:lvl1pPr>
          </a:lstStyle>
          <a:p>
            <a:r>
              <a:rPr lang="en-US" dirty="0" smtClean="0"/>
              <a:t>Click to edit Master title style</a:t>
            </a:r>
            <a:endParaRPr lang="ar-SA" dirty="0"/>
          </a:p>
        </p:txBody>
      </p:sp>
      <p:sp>
        <p:nvSpPr>
          <p:cNvPr id="3" name="Content Placeholder 2"/>
          <p:cNvSpPr>
            <a:spLocks noGrp="1"/>
          </p:cNvSpPr>
          <p:nvPr>
            <p:ph idx="1"/>
          </p:nvPr>
        </p:nvSpPr>
        <p:spPr/>
        <p:txBody>
          <a:bodyPr/>
          <a:lstStyle>
            <a:lvl1pPr algn="r" rtl="1">
              <a:defRPr/>
            </a:lvl1pPr>
            <a:lvl2pPr algn="r" rtl="1">
              <a:defRPr/>
            </a:lvl2pPr>
            <a:lvl3pPr algn="r" rtl="1">
              <a:defRPr/>
            </a:lvl3pPr>
            <a:lvl4pPr algn="r" rtl="1">
              <a:defRPr/>
            </a:lvl4pPr>
            <a:lvl5pPr algn="r" rtl="1">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ar-SA"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0D3EEC0-54FF-4DEE-B21B-8C599CE40C6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70A722E-5289-4229-8195-B65A747D2D0F}"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685800" y="2286000"/>
            <a:ext cx="3810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2286000"/>
            <a:ext cx="3810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4D5E56B-240F-49C4-A2F0-7A2914B3A263}"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B7E3C836-A868-40C2-BB13-BBB241F2B4EE}"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3C003C0C-2DAA-4928-8695-5F61D931E6B3}"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6C8F538F-0D41-400C-B2D3-A851BE4B03A2}"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056A924A-44D2-4C69-B7B0-5079722887D4}"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gif"/><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1" name="Rectangle 37"/>
          <p:cNvSpPr>
            <a:spLocks noChangeArrowheads="1"/>
          </p:cNvSpPr>
          <p:nvPr userDrawn="1"/>
        </p:nvSpPr>
        <p:spPr bwMode="auto">
          <a:xfrm>
            <a:off x="0" y="838200"/>
            <a:ext cx="9144000" cy="990600"/>
          </a:xfrm>
          <a:prstGeom prst="rect">
            <a:avLst/>
          </a:prstGeom>
          <a:noFill/>
          <a:ln w="19050">
            <a:noFill/>
            <a:miter lim="800000"/>
            <a:headEnd/>
            <a:tailEnd/>
          </a:ln>
          <a:effectLst/>
        </p:spPr>
        <p:txBody>
          <a:bodyPr wrap="none" anchor="ctr"/>
          <a:lstStyle/>
          <a:p>
            <a:pPr>
              <a:defRPr/>
            </a:pPr>
            <a:endParaRPr lang="ar-SA"/>
          </a:p>
        </p:txBody>
      </p:sp>
      <p:sp>
        <p:nvSpPr>
          <p:cNvPr id="1027" name="Rectangle 3"/>
          <p:cNvSpPr>
            <a:spLocks noGrp="1" noChangeArrowheads="1"/>
          </p:cNvSpPr>
          <p:nvPr>
            <p:ph type="body" idx="1"/>
          </p:nvPr>
        </p:nvSpPr>
        <p:spPr bwMode="auto">
          <a:xfrm>
            <a:off x="685800" y="2286000"/>
            <a:ext cx="77724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smtClean="0"/>
            </a:lvl1pPr>
          </a:lstStyle>
          <a:p>
            <a:pPr>
              <a:defRPr/>
            </a:pPr>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65204DD2-4168-4785-B85C-37EC8994E1A3}" type="slidenum">
              <a:rPr lang="en-GB"/>
              <a:pPr>
                <a:defRPr/>
              </a:pPr>
              <a:t>‹#›</a:t>
            </a:fld>
            <a:endParaRPr lang="en-GB"/>
          </a:p>
        </p:txBody>
      </p:sp>
      <p:pic>
        <p:nvPicPr>
          <p:cNvPr id="1056" name="Picture 32" descr="new itS banner for presentations"/>
          <p:cNvPicPr>
            <a:picLocks noChangeAspect="1" noChangeArrowheads="1"/>
          </p:cNvPicPr>
          <p:nvPr userDrawn="1"/>
        </p:nvPicPr>
        <p:blipFill>
          <a:blip r:embed="rId16" cstate="print"/>
          <a:stretch>
            <a:fillRect/>
          </a:stretch>
        </p:blipFill>
        <p:spPr bwMode="auto">
          <a:xfrm>
            <a:off x="0" y="0"/>
            <a:ext cx="9144000" cy="1071546"/>
          </a:xfrm>
          <a:prstGeom prst="rect">
            <a:avLst/>
          </a:prstGeom>
          <a:noFill/>
          <a:ln w="9525">
            <a:noFill/>
            <a:miter lim="800000"/>
            <a:headEnd/>
            <a:tailEnd/>
          </a:ln>
        </p:spPr>
      </p:pic>
      <p:sp>
        <p:nvSpPr>
          <p:cNvPr id="1034" name="Rectangle 36"/>
          <p:cNvSpPr>
            <a:spLocks noGrp="1" noChangeArrowheads="1"/>
          </p:cNvSpPr>
          <p:nvPr>
            <p:ph type="title"/>
          </p:nvPr>
        </p:nvSpPr>
        <p:spPr bwMode="auto">
          <a:xfrm>
            <a:off x="714348" y="1214422"/>
            <a:ext cx="77724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dirty="0" smtClean="0"/>
              <a:t>Click to edit Master title style</a:t>
            </a:r>
          </a:p>
        </p:txBody>
      </p:sp>
      <p:sp>
        <p:nvSpPr>
          <p:cNvPr id="11" name="Rectangle 33"/>
          <p:cNvSpPr>
            <a:spLocks noChangeArrowheads="1"/>
          </p:cNvSpPr>
          <p:nvPr userDrawn="1"/>
        </p:nvSpPr>
        <p:spPr bwMode="auto">
          <a:xfrm flipV="1">
            <a:off x="714348" y="1142983"/>
            <a:ext cx="7786742" cy="45719"/>
          </a:xfrm>
          <a:prstGeom prst="rect">
            <a:avLst/>
          </a:prstGeom>
          <a:solidFill>
            <a:srgbClr val="C00000"/>
          </a:solidFill>
          <a:ln w="19050">
            <a:noFill/>
            <a:miter lim="800000"/>
            <a:headEnd/>
            <a:tailEnd/>
          </a:ln>
          <a:effectLst/>
        </p:spPr>
        <p:txBody>
          <a:bodyPr wrap="none" anchor="ctr"/>
          <a:lstStyle/>
          <a:p>
            <a:pPr>
              <a:defRPr/>
            </a:pPr>
            <a:endParaRPr lang="ar-SA" dirty="0"/>
          </a:p>
        </p:txBody>
      </p:sp>
      <p:pic>
        <p:nvPicPr>
          <p:cNvPr id="12" name="Picture 32" descr="new itS banner for presentations"/>
          <p:cNvPicPr>
            <a:picLocks noChangeAspect="1" noChangeArrowheads="1"/>
          </p:cNvPicPr>
          <p:nvPr userDrawn="1"/>
        </p:nvPicPr>
        <p:blipFill>
          <a:blip r:embed="rId17" cstate="print"/>
          <a:stretch>
            <a:fillRect/>
          </a:stretch>
        </p:blipFill>
        <p:spPr bwMode="auto">
          <a:xfrm>
            <a:off x="214281" y="0"/>
            <a:ext cx="1414438" cy="1010313"/>
          </a:xfrm>
          <a:prstGeom prst="rect">
            <a:avLst/>
          </a:prstGeom>
          <a:noFill/>
          <a:ln w="9525">
            <a:noFill/>
            <a:miter lim="800000"/>
            <a:headEnd/>
            <a:tailEnd/>
          </a:ln>
        </p:spPr>
      </p:pic>
      <p:sp>
        <p:nvSpPr>
          <p:cNvPr id="14" name="Rectangle 33"/>
          <p:cNvSpPr>
            <a:spLocks noChangeArrowheads="1"/>
          </p:cNvSpPr>
          <p:nvPr userDrawn="1"/>
        </p:nvSpPr>
        <p:spPr bwMode="auto">
          <a:xfrm>
            <a:off x="0" y="6786562"/>
            <a:ext cx="9144000" cy="71438"/>
          </a:xfrm>
          <a:prstGeom prst="rect">
            <a:avLst/>
          </a:prstGeom>
          <a:solidFill>
            <a:srgbClr val="C00000"/>
          </a:solidFill>
          <a:ln w="19050">
            <a:noFill/>
            <a:miter lim="800000"/>
            <a:headEnd/>
            <a:tailEnd/>
          </a:ln>
          <a:effectLst/>
        </p:spPr>
        <p:txBody>
          <a:bodyPr wrap="none" anchor="ctr"/>
          <a:lstStyle/>
          <a:p>
            <a:pPr>
              <a:defRPr/>
            </a:pPr>
            <a:endParaRPr lang="ar-SA" dirty="0"/>
          </a:p>
        </p:txBody>
      </p:sp>
      <p:sp>
        <p:nvSpPr>
          <p:cNvPr id="15" name="Rectangle 33"/>
          <p:cNvSpPr>
            <a:spLocks noChangeArrowheads="1"/>
          </p:cNvSpPr>
          <p:nvPr userDrawn="1"/>
        </p:nvSpPr>
        <p:spPr bwMode="auto">
          <a:xfrm>
            <a:off x="714348" y="2071678"/>
            <a:ext cx="7786742" cy="45719"/>
          </a:xfrm>
          <a:prstGeom prst="rect">
            <a:avLst/>
          </a:prstGeom>
          <a:solidFill>
            <a:srgbClr val="C00000"/>
          </a:solidFill>
          <a:ln w="19050">
            <a:noFill/>
            <a:miter lim="800000"/>
            <a:headEnd/>
            <a:tailEnd/>
          </a:ln>
          <a:effectLst/>
        </p:spPr>
        <p:txBody>
          <a:bodyPr wrap="none" anchor="ctr"/>
          <a:lstStyle/>
          <a:p>
            <a:pPr>
              <a:defRPr/>
            </a:pPr>
            <a:endParaRPr lang="ar-SA" dirty="0"/>
          </a:p>
        </p:txBody>
      </p:sp>
    </p:spTree>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1+#ppt_w/2"/>
                                          </p:val>
                                        </p:tav>
                                        <p:tav tm="100000">
                                          <p:val>
                                            <p:strVal val="#ppt_x"/>
                                          </p:val>
                                        </p:tav>
                                      </p:tavLst>
                                    </p:anim>
                                    <p:anim calcmode="lin" valueType="num">
                                      <p:cBhvr additive="base">
                                        <p:cTn id="12" dur="500" fill="hold"/>
                                        <p:tgtEl>
                                          <p:spTgt spid="12"/>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0-#ppt_w/2"/>
                                          </p:val>
                                        </p:tav>
                                        <p:tav tm="100000">
                                          <p:val>
                                            <p:strVal val="#ppt_x"/>
                                          </p:val>
                                        </p:tav>
                                      </p:tavLst>
                                    </p:anim>
                                    <p:anim calcmode="lin" valueType="num">
                                      <p:cBhvr additive="base">
                                        <p:cTn id="16" dur="500" fill="hold"/>
                                        <p:tgtEl>
                                          <p:spTgt spid="15"/>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 presetClass="entr" presetSubtype="4" fill="hold" grpId="0" nodeType="afterEffect">
                                  <p:stCondLst>
                                    <p:cond delay="0"/>
                                  </p:stCondLst>
                                  <p:childTnLst>
                                    <p:set>
                                      <p:cBhvr>
                                        <p:cTn id="19" dur="1" fill="hold">
                                          <p:stCondLst>
                                            <p:cond delay="0"/>
                                          </p:stCondLst>
                                        </p:cTn>
                                        <p:tgtEl>
                                          <p:spTgt spid="1034"/>
                                        </p:tgtEl>
                                        <p:attrNameLst>
                                          <p:attrName>style.visibility</p:attrName>
                                        </p:attrNameLst>
                                      </p:cBhvr>
                                      <p:to>
                                        <p:strVal val="visible"/>
                                      </p:to>
                                    </p:set>
                                    <p:anim calcmode="lin" valueType="num">
                                      <p:cBhvr additive="base">
                                        <p:cTn id="20" dur="500" fill="hold"/>
                                        <p:tgtEl>
                                          <p:spTgt spid="1034"/>
                                        </p:tgtEl>
                                        <p:attrNameLst>
                                          <p:attrName>ppt_x</p:attrName>
                                        </p:attrNameLst>
                                      </p:cBhvr>
                                      <p:tavLst>
                                        <p:tav tm="0">
                                          <p:val>
                                            <p:strVal val="#ppt_x"/>
                                          </p:val>
                                        </p:tav>
                                        <p:tav tm="100000">
                                          <p:val>
                                            <p:strVal val="#ppt_x"/>
                                          </p:val>
                                        </p:tav>
                                      </p:tavLst>
                                    </p:anim>
                                    <p:anim calcmode="lin" valueType="num">
                                      <p:cBhvr additive="base">
                                        <p:cTn id="21" dur="500" fill="hold"/>
                                        <p:tgtEl>
                                          <p:spTgt spid="1034"/>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027">
                                            <p:txEl>
                                              <p:pRg st="0" end="0"/>
                                            </p:txEl>
                                          </p:spTgt>
                                        </p:tgtEl>
                                        <p:attrNameLst>
                                          <p:attrName>style.visibility</p:attrName>
                                        </p:attrNameLst>
                                      </p:cBhvr>
                                      <p:to>
                                        <p:strVal val="visible"/>
                                      </p:to>
                                    </p:set>
                                    <p:animEffect transition="in" filter="wipe(down)">
                                      <p:cBhvr>
                                        <p:cTn id="26" dur="500"/>
                                        <p:tgtEl>
                                          <p:spTgt spid="1027">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027">
                                            <p:txEl>
                                              <p:pRg st="1" end="1"/>
                                            </p:txEl>
                                          </p:spTgt>
                                        </p:tgtEl>
                                        <p:attrNameLst>
                                          <p:attrName>style.visibility</p:attrName>
                                        </p:attrNameLst>
                                      </p:cBhvr>
                                      <p:to>
                                        <p:strVal val="visible"/>
                                      </p:to>
                                    </p:set>
                                    <p:animEffect transition="in" filter="wipe(down)">
                                      <p:cBhvr>
                                        <p:cTn id="31" dur="500"/>
                                        <p:tgtEl>
                                          <p:spTgt spid="1027">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1027">
                                            <p:txEl>
                                              <p:pRg st="2" end="2"/>
                                            </p:txEl>
                                          </p:spTgt>
                                        </p:tgtEl>
                                        <p:attrNameLst>
                                          <p:attrName>style.visibility</p:attrName>
                                        </p:attrNameLst>
                                      </p:cBhvr>
                                      <p:to>
                                        <p:strVal val="visible"/>
                                      </p:to>
                                    </p:set>
                                    <p:animEffect transition="in" filter="wipe(down)">
                                      <p:cBhvr>
                                        <p:cTn id="36" dur="500"/>
                                        <p:tgtEl>
                                          <p:spTgt spid="1027">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1027">
                                            <p:txEl>
                                              <p:pRg st="3" end="3"/>
                                            </p:txEl>
                                          </p:spTgt>
                                        </p:tgtEl>
                                        <p:attrNameLst>
                                          <p:attrName>style.visibility</p:attrName>
                                        </p:attrNameLst>
                                      </p:cBhvr>
                                      <p:to>
                                        <p:strVal val="visible"/>
                                      </p:to>
                                    </p:set>
                                    <p:animEffect transition="in" filter="wipe(down)">
                                      <p:cBhvr>
                                        <p:cTn id="41" dur="500"/>
                                        <p:tgtEl>
                                          <p:spTgt spid="1027">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1027">
                                            <p:txEl>
                                              <p:pRg st="4" end="4"/>
                                            </p:txEl>
                                          </p:spTgt>
                                        </p:tgtEl>
                                        <p:attrNameLst>
                                          <p:attrName>style.visibility</p:attrName>
                                        </p:attrNameLst>
                                      </p:cBhvr>
                                      <p:to>
                                        <p:strVal val="visible"/>
                                      </p:to>
                                    </p:set>
                                    <p:animEffect transition="in" filter="wipe(down)">
                                      <p:cBhvr>
                                        <p:cTn id="46"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2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down)">
                      <p:cBhvr>
                        <p:cTn dur="500"/>
                        <p:tgtEl>
                          <p:spTgt spid="1027"/>
                        </p:tgtEl>
                      </p:cBhvr>
                    </p:animEffect>
                  </p:childTnLst>
                </p:cTn>
              </p:par>
            </p:tnLst>
          </p:tmpl>
          <p:tmpl lvl="2">
            <p:tnLst>
              <p:par>
                <p:cTn presetID="2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down)">
                      <p:cBhvr>
                        <p:cTn dur="500"/>
                        <p:tgtEl>
                          <p:spTgt spid="1027"/>
                        </p:tgtEl>
                      </p:cBhvr>
                    </p:animEffect>
                  </p:childTnLst>
                </p:cTn>
              </p:par>
            </p:tnLst>
          </p:tmpl>
          <p:tmpl lvl="3">
            <p:tnLst>
              <p:par>
                <p:cTn presetID="2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down)">
                      <p:cBhvr>
                        <p:cTn dur="500"/>
                        <p:tgtEl>
                          <p:spTgt spid="1027"/>
                        </p:tgtEl>
                      </p:cBhvr>
                    </p:animEffect>
                  </p:childTnLst>
                </p:cTn>
              </p:par>
            </p:tnLst>
          </p:tmpl>
          <p:tmpl lvl="4">
            <p:tnLst>
              <p:par>
                <p:cTn presetID="2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down)">
                      <p:cBhvr>
                        <p:cTn dur="500"/>
                        <p:tgtEl>
                          <p:spTgt spid="1027"/>
                        </p:tgtEl>
                      </p:cBhvr>
                    </p:animEffect>
                  </p:childTnLst>
                </p:cTn>
              </p:par>
            </p:tnLst>
          </p:tmpl>
          <p:tmpl lvl="5">
            <p:tnLst>
              <p:par>
                <p:cTn presetID="2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down)">
                      <p:cBhvr>
                        <p:cTn dur="500"/>
                        <p:tgtEl>
                          <p:spTgt spid="1027"/>
                        </p:tgtEl>
                      </p:cBhvr>
                    </p:animEffect>
                  </p:childTnLst>
                </p:cTn>
              </p:par>
            </p:tnLst>
          </p:tmpl>
        </p:tmplLst>
      </p:bldP>
      <p:bldP spid="1034" grpId="0"/>
      <p:bldP spid="11" grpId="0" animBg="1"/>
    </p:bldLst>
  </p:timing>
  <p:txStyles>
    <p:titleStyle>
      <a:lvl1pPr algn="ctr" rtl="1" eaLnBrk="0" fontAlgn="base" hangingPunct="0">
        <a:spcBef>
          <a:spcPct val="0"/>
        </a:spcBef>
        <a:spcAft>
          <a:spcPct val="0"/>
        </a:spcAft>
        <a:defRPr sz="2800" b="1">
          <a:solidFill>
            <a:srgbClr val="C00000"/>
          </a:solidFill>
          <a:latin typeface="+mj-lt"/>
          <a:ea typeface="+mj-ea"/>
          <a:cs typeface="Hesham Gornata" pitchFamily="2" charset="-78"/>
        </a:defRPr>
      </a:lvl1pPr>
      <a:lvl2pPr algn="l" rtl="0" eaLnBrk="0" fontAlgn="base" hangingPunct="0">
        <a:spcBef>
          <a:spcPct val="0"/>
        </a:spcBef>
        <a:spcAft>
          <a:spcPct val="0"/>
        </a:spcAft>
        <a:defRPr sz="2800" b="1">
          <a:solidFill>
            <a:srgbClr val="D3DAFF"/>
          </a:solidFill>
          <a:latin typeface="Arial" pitchFamily="34" charset="0"/>
        </a:defRPr>
      </a:lvl2pPr>
      <a:lvl3pPr algn="l" rtl="0" eaLnBrk="0" fontAlgn="base" hangingPunct="0">
        <a:spcBef>
          <a:spcPct val="0"/>
        </a:spcBef>
        <a:spcAft>
          <a:spcPct val="0"/>
        </a:spcAft>
        <a:defRPr sz="2800" b="1">
          <a:solidFill>
            <a:srgbClr val="D3DAFF"/>
          </a:solidFill>
          <a:latin typeface="Arial" pitchFamily="34" charset="0"/>
        </a:defRPr>
      </a:lvl3pPr>
      <a:lvl4pPr algn="l" rtl="0" eaLnBrk="0" fontAlgn="base" hangingPunct="0">
        <a:spcBef>
          <a:spcPct val="0"/>
        </a:spcBef>
        <a:spcAft>
          <a:spcPct val="0"/>
        </a:spcAft>
        <a:defRPr sz="2800" b="1">
          <a:solidFill>
            <a:srgbClr val="D3DAFF"/>
          </a:solidFill>
          <a:latin typeface="Arial" pitchFamily="34" charset="0"/>
        </a:defRPr>
      </a:lvl4pPr>
      <a:lvl5pPr algn="l" rtl="0" eaLnBrk="0" fontAlgn="base" hangingPunct="0">
        <a:spcBef>
          <a:spcPct val="0"/>
        </a:spcBef>
        <a:spcAft>
          <a:spcPct val="0"/>
        </a:spcAft>
        <a:defRPr sz="2800" b="1">
          <a:solidFill>
            <a:srgbClr val="D3DAFF"/>
          </a:solidFill>
          <a:latin typeface="Arial" pitchFamily="34" charset="0"/>
        </a:defRPr>
      </a:lvl5pPr>
      <a:lvl6pPr marL="457200" algn="l" rtl="0" fontAlgn="base">
        <a:spcBef>
          <a:spcPct val="0"/>
        </a:spcBef>
        <a:spcAft>
          <a:spcPct val="0"/>
        </a:spcAft>
        <a:defRPr sz="2800" b="1">
          <a:solidFill>
            <a:srgbClr val="D3DAFF"/>
          </a:solidFill>
          <a:latin typeface="Arial" pitchFamily="34" charset="0"/>
        </a:defRPr>
      </a:lvl6pPr>
      <a:lvl7pPr marL="914400" algn="l" rtl="0" fontAlgn="base">
        <a:spcBef>
          <a:spcPct val="0"/>
        </a:spcBef>
        <a:spcAft>
          <a:spcPct val="0"/>
        </a:spcAft>
        <a:defRPr sz="2800" b="1">
          <a:solidFill>
            <a:srgbClr val="D3DAFF"/>
          </a:solidFill>
          <a:latin typeface="Arial" pitchFamily="34" charset="0"/>
        </a:defRPr>
      </a:lvl7pPr>
      <a:lvl8pPr marL="1371600" algn="l" rtl="0" fontAlgn="base">
        <a:spcBef>
          <a:spcPct val="0"/>
        </a:spcBef>
        <a:spcAft>
          <a:spcPct val="0"/>
        </a:spcAft>
        <a:defRPr sz="2800" b="1">
          <a:solidFill>
            <a:srgbClr val="D3DAFF"/>
          </a:solidFill>
          <a:latin typeface="Arial" pitchFamily="34" charset="0"/>
        </a:defRPr>
      </a:lvl8pPr>
      <a:lvl9pPr marL="1828800" algn="l" rtl="0" fontAlgn="base">
        <a:spcBef>
          <a:spcPct val="0"/>
        </a:spcBef>
        <a:spcAft>
          <a:spcPct val="0"/>
        </a:spcAft>
        <a:defRPr sz="2800" b="1">
          <a:solidFill>
            <a:srgbClr val="D3DAFF"/>
          </a:solidFill>
          <a:latin typeface="Arial" pitchFamily="34" charset="0"/>
        </a:defRPr>
      </a:lvl9pPr>
    </p:titleStyle>
    <p:bodyStyle>
      <a:lvl1pPr marL="342900" indent="-342900" algn="r" rtl="1" eaLnBrk="0" fontAlgn="base" hangingPunct="0">
        <a:lnSpc>
          <a:spcPct val="150000"/>
        </a:lnSpc>
        <a:spcBef>
          <a:spcPct val="20000"/>
        </a:spcBef>
        <a:spcAft>
          <a:spcPct val="0"/>
        </a:spcAft>
        <a:buChar char="•"/>
        <a:defRPr sz="2400">
          <a:solidFill>
            <a:srgbClr val="C00000"/>
          </a:solidFill>
          <a:latin typeface="+mn-lt"/>
          <a:ea typeface="+mn-ea"/>
          <a:cs typeface="AL-Mohanad" pitchFamily="2" charset="-78"/>
        </a:defRPr>
      </a:lvl1pPr>
      <a:lvl2pPr marL="742950" indent="-285750" algn="r" rtl="1" eaLnBrk="0" fontAlgn="base" hangingPunct="0">
        <a:spcBef>
          <a:spcPct val="20000"/>
        </a:spcBef>
        <a:spcAft>
          <a:spcPct val="0"/>
        </a:spcAft>
        <a:buChar char="•"/>
        <a:defRPr sz="2000">
          <a:solidFill>
            <a:srgbClr val="C00000"/>
          </a:solidFill>
          <a:latin typeface="+mn-lt"/>
          <a:cs typeface="AL-Mohanad" pitchFamily="2" charset="-78"/>
        </a:defRPr>
      </a:lvl2pPr>
      <a:lvl3pPr marL="1143000" indent="-228600" algn="r" rtl="1" eaLnBrk="0" fontAlgn="base" hangingPunct="0">
        <a:spcBef>
          <a:spcPct val="20000"/>
        </a:spcBef>
        <a:spcAft>
          <a:spcPct val="0"/>
        </a:spcAft>
        <a:buChar char="•"/>
        <a:defRPr sz="2400">
          <a:solidFill>
            <a:srgbClr val="C00000"/>
          </a:solidFill>
          <a:latin typeface="+mn-lt"/>
          <a:cs typeface="AL-Mohanad" pitchFamily="2" charset="-78"/>
        </a:defRPr>
      </a:lvl3pPr>
      <a:lvl4pPr marL="1600200" indent="-228600" algn="r" rtl="1" eaLnBrk="0" fontAlgn="base" hangingPunct="0">
        <a:spcBef>
          <a:spcPct val="20000"/>
        </a:spcBef>
        <a:spcAft>
          <a:spcPct val="0"/>
        </a:spcAft>
        <a:buChar char="•"/>
        <a:defRPr sz="1600">
          <a:solidFill>
            <a:srgbClr val="C00000"/>
          </a:solidFill>
          <a:latin typeface="+mn-lt"/>
          <a:cs typeface="AL-Mohanad" pitchFamily="2" charset="-78"/>
        </a:defRPr>
      </a:lvl4pPr>
      <a:lvl5pPr marL="2057400" indent="-228600" algn="r" rtl="1" eaLnBrk="0" fontAlgn="base" hangingPunct="0">
        <a:spcBef>
          <a:spcPct val="20000"/>
        </a:spcBef>
        <a:spcAft>
          <a:spcPct val="0"/>
        </a:spcAft>
        <a:buChar char="•"/>
        <a:defRPr sz="1600">
          <a:solidFill>
            <a:srgbClr val="C00000"/>
          </a:solidFill>
          <a:latin typeface="+mn-lt"/>
          <a:cs typeface="AL-Mohanad" pitchFamily="2" charset="-78"/>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ubtitle 3"/>
          <p:cNvSpPr>
            <a:spLocks noGrp="1"/>
          </p:cNvSpPr>
          <p:nvPr>
            <p:ph type="subTitle" idx="4294967295"/>
          </p:nvPr>
        </p:nvSpPr>
        <p:spPr>
          <a:xfrm>
            <a:off x="1371600" y="3886200"/>
            <a:ext cx="6400800" cy="1752600"/>
          </a:xfrm>
        </p:spPr>
        <p:txBody>
          <a:bodyPr/>
          <a:lstStyle/>
          <a:p>
            <a:pPr marL="0" indent="0" algn="ctr">
              <a:buFontTx/>
              <a:buNone/>
            </a:pPr>
            <a:endParaRPr lang="en-US"/>
          </a:p>
        </p:txBody>
      </p:sp>
      <p:sp>
        <p:nvSpPr>
          <p:cNvPr id="2051" name="Title 4"/>
          <p:cNvSpPr>
            <a:spLocks noGrp="1"/>
          </p:cNvSpPr>
          <p:nvPr>
            <p:ph type="ctrTitle" idx="4294967295"/>
          </p:nvPr>
        </p:nvSpPr>
        <p:spPr>
          <a:xfrm>
            <a:off x="685800" y="2130425"/>
            <a:ext cx="7772400" cy="1470025"/>
          </a:xfrm>
        </p:spPr>
        <p:txBody>
          <a:bodyPr/>
          <a:lstStyle/>
          <a:p>
            <a:endParaRPr lang="en-US"/>
          </a:p>
        </p:txBody>
      </p:sp>
      <p:pic>
        <p:nvPicPr>
          <p:cNvPr id="2052" name="Picture 5" descr="Picture1.jpg"/>
          <p:cNvPicPr>
            <a:picLocks noChangeAspect="1"/>
          </p:cNvPicPr>
          <p:nvPr/>
        </p:nvPicPr>
        <p:blipFill>
          <a:blip r:embed="rId2"/>
          <a:stretch>
            <a:fillRect/>
          </a:stretch>
        </p:blipFill>
        <p:spPr bwMode="auto">
          <a:xfrm>
            <a:off x="3175" y="0"/>
            <a:ext cx="9140825"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التغطية</a:t>
            </a:r>
            <a:endParaRPr lang="en-US" dirty="0"/>
          </a:p>
        </p:txBody>
      </p:sp>
      <p:sp>
        <p:nvSpPr>
          <p:cNvPr id="3" name="Content Placeholder 2"/>
          <p:cNvSpPr>
            <a:spLocks noGrp="1"/>
          </p:cNvSpPr>
          <p:nvPr>
            <p:ph idx="1"/>
          </p:nvPr>
        </p:nvSpPr>
        <p:spPr>
          <a:xfrm>
            <a:off x="685800" y="2286000"/>
            <a:ext cx="7772400" cy="4214834"/>
          </a:xfrm>
        </p:spPr>
        <p:txBody>
          <a:bodyPr/>
          <a:lstStyle/>
          <a:p>
            <a:pPr algn="just"/>
            <a:r>
              <a:rPr lang="ar-SA" dirty="0" smtClean="0"/>
              <a:t>تغطي القاعدة مختلف مجالات الاقتصاد والإدارة، منها على سبيل المثال: الإدارة العامة، إدارة الموارد البشرية، إدارة الإنتاج، السلوك التنظيمي،  الجودة، التخطيط الإستراتيجي، إدارة الأعمال، التحليل المالي، المحاسبة، الميزانية، الأعمال المصرفية، التسويق، الاقتصاد الجزئي والكلي، الاقتصاد الإسلامي، التمويل والاستثمار، التامين، القانون التجاري، التجارة الالكترونية... وغيرها</a:t>
            </a:r>
            <a:r>
              <a:rPr lang="en-US" dirty="0" smtClean="0"/>
              <a:t>.</a:t>
            </a:r>
            <a:endParaRPr lang="ar-SA" dirty="0" smtClean="0"/>
          </a:p>
          <a:p>
            <a:pPr algn="just"/>
            <a:endParaRPr lang="ar-SA"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ubtitle 3"/>
          <p:cNvSpPr>
            <a:spLocks noGrp="1"/>
          </p:cNvSpPr>
          <p:nvPr>
            <p:ph type="subTitle" idx="4294967295"/>
          </p:nvPr>
        </p:nvSpPr>
        <p:spPr>
          <a:xfrm>
            <a:off x="1371600" y="3886200"/>
            <a:ext cx="6400800" cy="1752600"/>
          </a:xfrm>
        </p:spPr>
        <p:txBody>
          <a:bodyPr/>
          <a:lstStyle/>
          <a:p>
            <a:pPr marL="0" indent="0" algn="ctr">
              <a:buFontTx/>
              <a:buNone/>
            </a:pPr>
            <a:endParaRPr lang="en-US"/>
          </a:p>
        </p:txBody>
      </p:sp>
      <p:sp>
        <p:nvSpPr>
          <p:cNvPr id="2051" name="Title 4"/>
          <p:cNvSpPr>
            <a:spLocks noGrp="1"/>
          </p:cNvSpPr>
          <p:nvPr>
            <p:ph type="ctrTitle" idx="4294967295"/>
          </p:nvPr>
        </p:nvSpPr>
        <p:spPr>
          <a:xfrm>
            <a:off x="685800" y="2130425"/>
            <a:ext cx="7772400" cy="1470025"/>
          </a:xfrm>
        </p:spPr>
        <p:txBody>
          <a:bodyPr/>
          <a:lstStyle/>
          <a:p>
            <a:endParaRPr lang="en-US"/>
          </a:p>
        </p:txBody>
      </p:sp>
      <p:pic>
        <p:nvPicPr>
          <p:cNvPr id="5" name="Content Placeholder 3" descr="Picture2.jpg"/>
          <p:cNvPicPr>
            <a:picLocks noChangeAspect="1"/>
          </p:cNvPicPr>
          <p:nvPr/>
        </p:nvPicPr>
        <p:blipFill>
          <a:blip r:embed="rId2"/>
          <a:stretch>
            <a:fillRect/>
          </a:stretch>
        </p:blipFill>
        <p:spPr bwMode="auto">
          <a:xfrm>
            <a:off x="0" y="1"/>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285992"/>
            <a:ext cx="7772400" cy="2571768"/>
          </a:xfrm>
        </p:spPr>
        <p:txBody>
          <a:bodyPr/>
          <a:lstStyle/>
          <a:p>
            <a:r>
              <a:rPr lang="ar-SA" sz="4400" dirty="0" smtClean="0"/>
              <a:t>قاعدة</a:t>
            </a:r>
            <a:r>
              <a:rPr lang="ar-SA" dirty="0" smtClean="0"/>
              <a:t> </a:t>
            </a:r>
            <a:br>
              <a:rPr lang="ar-SA" dirty="0" smtClean="0"/>
            </a:br>
            <a:r>
              <a:rPr lang="en-US" sz="8000" i="1" dirty="0" smtClean="0">
                <a:latin typeface="Times New Roman" pitchFamily="18" charset="0"/>
                <a:cs typeface="Times New Roman" pitchFamily="18" charset="0"/>
              </a:rPr>
              <a:t>Edu</a:t>
            </a:r>
            <a:r>
              <a:rPr lang="en-US" sz="8000" i="1" dirty="0" smtClean="0">
                <a:solidFill>
                  <a:schemeClr val="bg1">
                    <a:lumMod val="75000"/>
                  </a:schemeClr>
                </a:solidFill>
                <a:latin typeface="Times New Roman" pitchFamily="18" charset="0"/>
                <a:cs typeface="Times New Roman" pitchFamily="18" charset="0"/>
              </a:rPr>
              <a:t>Search</a:t>
            </a:r>
            <a:endParaRPr lang="en-US" sz="8000" i="1" dirty="0">
              <a:solidFill>
                <a:schemeClr val="bg1">
                  <a:lumMod val="75000"/>
                </a:schemeClr>
              </a:solidFill>
              <a:latin typeface="Times New Roman" pitchFamily="18" charset="0"/>
              <a:cs typeface="Times New Roman" pitchFamily="18" charset="0"/>
            </a:endParaRPr>
          </a:p>
        </p:txBody>
      </p:sp>
      <p:sp>
        <p:nvSpPr>
          <p:cNvPr id="3" name="Subtitle 2"/>
          <p:cNvSpPr>
            <a:spLocks noGrp="1"/>
          </p:cNvSpPr>
          <p:nvPr>
            <p:ph type="subTitle" idx="1"/>
          </p:nvPr>
        </p:nvSpPr>
        <p:spPr>
          <a:xfrm>
            <a:off x="1357290" y="5143512"/>
            <a:ext cx="6400800" cy="995354"/>
          </a:xfrm>
        </p:spPr>
        <p:txBody>
          <a:bodyPr/>
          <a:lstStyle/>
          <a:p>
            <a:r>
              <a:rPr lang="ar-SA" dirty="0" smtClean="0">
                <a:cs typeface="Hesham Gornata" pitchFamily="2" charset="-78"/>
              </a:rPr>
              <a:t>دار المنظومة لخدمات وتقنيات المعلومات</a:t>
            </a:r>
            <a:endParaRPr lang="en-US" dirty="0">
              <a:cs typeface="Hesham Gornata"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Times New Roman" pitchFamily="18" charset="0"/>
                <a:cs typeface="Times New Roman" pitchFamily="18" charset="0"/>
              </a:rPr>
              <a:t>Edu</a:t>
            </a:r>
            <a:r>
              <a:rPr lang="en-US" i="1" dirty="0" smtClean="0">
                <a:solidFill>
                  <a:schemeClr val="bg1">
                    <a:lumMod val="75000"/>
                  </a:schemeClr>
                </a:solidFill>
                <a:latin typeface="Times New Roman" pitchFamily="18" charset="0"/>
                <a:cs typeface="Times New Roman" pitchFamily="18" charset="0"/>
              </a:rPr>
              <a:t>Search</a:t>
            </a:r>
            <a:endParaRPr lang="en-US" dirty="0"/>
          </a:p>
        </p:txBody>
      </p:sp>
      <p:sp>
        <p:nvSpPr>
          <p:cNvPr id="3" name="Content Placeholder 2"/>
          <p:cNvSpPr>
            <a:spLocks noGrp="1"/>
          </p:cNvSpPr>
          <p:nvPr>
            <p:ph idx="1"/>
          </p:nvPr>
        </p:nvSpPr>
        <p:spPr>
          <a:xfrm>
            <a:off x="685800" y="2286000"/>
            <a:ext cx="7772400" cy="4286272"/>
          </a:xfrm>
        </p:spPr>
        <p:txBody>
          <a:bodyPr/>
          <a:lstStyle/>
          <a:p>
            <a:pPr>
              <a:lnSpc>
                <a:spcPct val="150000"/>
              </a:lnSpc>
            </a:pPr>
            <a:r>
              <a:rPr lang="ar-SA" dirty="0" smtClean="0"/>
              <a:t>قاعدة معلومات</a:t>
            </a:r>
            <a:r>
              <a:rPr lang="ar-SA" b="1" i="1" dirty="0" smtClean="0"/>
              <a:t> </a:t>
            </a:r>
            <a:r>
              <a:rPr lang="en-US" i="1" dirty="0" smtClean="0">
                <a:latin typeface="Times New Roman" pitchFamily="18" charset="0"/>
                <a:cs typeface="Times New Roman" pitchFamily="18" charset="0"/>
              </a:rPr>
              <a:t>Edu</a:t>
            </a:r>
            <a:r>
              <a:rPr lang="en-US" i="1" dirty="0" smtClean="0">
                <a:solidFill>
                  <a:schemeClr val="bg1">
                    <a:lumMod val="75000"/>
                  </a:schemeClr>
                </a:solidFill>
                <a:latin typeface="Times New Roman" pitchFamily="18" charset="0"/>
                <a:cs typeface="Times New Roman" pitchFamily="18" charset="0"/>
              </a:rPr>
              <a:t>Search</a:t>
            </a:r>
            <a:r>
              <a:rPr lang="ar-SA" i="1" dirty="0" smtClean="0">
                <a:solidFill>
                  <a:schemeClr val="bg1">
                    <a:lumMod val="75000"/>
                  </a:schemeClr>
                </a:solidFill>
                <a:latin typeface="Times New Roman" pitchFamily="18" charset="0"/>
                <a:cs typeface="Times New Roman" pitchFamily="18" charset="0"/>
              </a:rPr>
              <a:t> </a:t>
            </a:r>
            <a:r>
              <a:rPr lang="ar-SA" dirty="0" smtClean="0"/>
              <a:t>هي بوابة معلوماتية تربوية ضخمة تمثل الحل الأمثل والمتكامل للمتخصصين والباحثين في المجال التربوي والتعليمي.</a:t>
            </a:r>
          </a:p>
          <a:p>
            <a:r>
              <a:rPr lang="ar-SA" dirty="0" smtClean="0"/>
              <a:t>تغطي القاعدة تقريبا جميع الدوريات التربوية العلمية الصادرة باللغة العربية. بنصوصها الكاملة.</a:t>
            </a:r>
          </a:p>
          <a:p>
            <a:pPr>
              <a:lnSpc>
                <a:spcPct val="150000"/>
              </a:lnSpc>
            </a:pPr>
            <a:r>
              <a:rPr lang="ar-SA" dirty="0" smtClean="0"/>
              <a:t>إضافة إلى أعمال وأبحاث المؤتمرات والندوات في مجال التربية والتعليم. </a:t>
            </a:r>
          </a:p>
          <a:p>
            <a:pPr>
              <a:lnSpc>
                <a:spcPct val="150000"/>
              </a:lnSpc>
            </a:pPr>
            <a:r>
              <a:rPr lang="ar-SA" dirty="0" smtClean="0"/>
              <a:t>تعد خط الإمداد المباشر ولأشمل للدراسات والأبحاث التربوية بنصوصها الكاملة.</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التغطية</a:t>
            </a:r>
            <a:endParaRPr lang="en-US" dirty="0"/>
          </a:p>
        </p:txBody>
      </p:sp>
      <p:sp>
        <p:nvSpPr>
          <p:cNvPr id="3" name="Content Placeholder 2"/>
          <p:cNvSpPr>
            <a:spLocks noGrp="1"/>
          </p:cNvSpPr>
          <p:nvPr>
            <p:ph idx="1"/>
          </p:nvPr>
        </p:nvSpPr>
        <p:spPr/>
        <p:txBody>
          <a:bodyPr/>
          <a:lstStyle/>
          <a:p>
            <a:r>
              <a:rPr lang="ar-SA" dirty="0" smtClean="0"/>
              <a:t>تضم قاعدة </a:t>
            </a:r>
            <a:r>
              <a:rPr lang="en-US" i="1" dirty="0" smtClean="0">
                <a:latin typeface="Times New Roman" pitchFamily="18" charset="0"/>
                <a:cs typeface="Times New Roman" pitchFamily="18" charset="0"/>
              </a:rPr>
              <a:t>Edu</a:t>
            </a:r>
            <a:r>
              <a:rPr lang="en-US" i="1" dirty="0" smtClean="0">
                <a:solidFill>
                  <a:schemeClr val="bg1">
                    <a:lumMod val="75000"/>
                  </a:schemeClr>
                </a:solidFill>
                <a:latin typeface="Times New Roman" pitchFamily="18" charset="0"/>
                <a:cs typeface="Times New Roman" pitchFamily="18" charset="0"/>
              </a:rPr>
              <a:t>Search </a:t>
            </a:r>
            <a:r>
              <a:rPr lang="ar-SA" i="1" dirty="0" smtClean="0">
                <a:solidFill>
                  <a:schemeClr val="bg1">
                    <a:lumMod val="75000"/>
                  </a:schemeClr>
                </a:solidFill>
                <a:latin typeface="Times New Roman" pitchFamily="18" charset="0"/>
                <a:cs typeface="Times New Roman" pitchFamily="18" charset="0"/>
              </a:rPr>
              <a:t> </a:t>
            </a:r>
            <a:r>
              <a:rPr lang="ar-SA" dirty="0" smtClean="0"/>
              <a:t>أكثر من  280 دورية تربوية. وتغطي القاعدة ما نشر في الدوريات العربية في مجال التربية والتعليم والعلوم الاجتماعية  الأخرى ذات العلاقة مثل علم النفس والاجتماع وغيرها.</a:t>
            </a:r>
          </a:p>
          <a:p>
            <a:r>
              <a:rPr lang="ar-SA" dirty="0" smtClean="0"/>
              <a:t>أكثر من 580 مؤتمر وندوة علمية متخصصة.</a:t>
            </a:r>
          </a:p>
          <a:p>
            <a:r>
              <a:rPr lang="ar-SA" dirty="0" smtClean="0"/>
              <a:t> منذ عام 1942 وحتى الآن.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التحديث</a:t>
            </a:r>
            <a:endParaRPr lang="en-US" dirty="0"/>
          </a:p>
        </p:txBody>
      </p:sp>
      <p:sp>
        <p:nvSpPr>
          <p:cNvPr id="3" name="Content Placeholder 2"/>
          <p:cNvSpPr>
            <a:spLocks noGrp="1"/>
          </p:cNvSpPr>
          <p:nvPr>
            <p:ph idx="1"/>
          </p:nvPr>
        </p:nvSpPr>
        <p:spPr/>
        <p:txBody>
          <a:bodyPr/>
          <a:lstStyle/>
          <a:p>
            <a:r>
              <a:rPr lang="ar-SA" dirty="0" smtClean="0"/>
              <a:t>يتم تحديث القاعدة بشكل يومي ومباشر فور صدور الأعداد الجديدة من الدوريات، وذلك حتى يتمكن المستخدم من متابعة الجديد في مجال اهتمامه أولا بأول. </a:t>
            </a: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النصوص الكاملة</a:t>
            </a:r>
            <a:endParaRPr lang="en-US" dirty="0"/>
          </a:p>
        </p:txBody>
      </p:sp>
      <p:sp>
        <p:nvSpPr>
          <p:cNvPr id="3" name="Content Placeholder 2"/>
          <p:cNvSpPr>
            <a:spLocks noGrp="1"/>
          </p:cNvSpPr>
          <p:nvPr>
            <p:ph idx="1"/>
          </p:nvPr>
        </p:nvSpPr>
        <p:spPr/>
        <p:txBody>
          <a:bodyPr/>
          <a:lstStyle/>
          <a:p>
            <a:r>
              <a:rPr lang="ar-SA" dirty="0" smtClean="0"/>
              <a:t>جميع الأبحاث التي تحتويها قاعة </a:t>
            </a:r>
            <a:r>
              <a:rPr lang="en-US" i="1" dirty="0" smtClean="0">
                <a:latin typeface="Times New Roman" pitchFamily="18" charset="0"/>
                <a:cs typeface="Times New Roman" pitchFamily="18" charset="0"/>
              </a:rPr>
              <a:t>Edu</a:t>
            </a:r>
            <a:r>
              <a:rPr lang="en-US" i="1" dirty="0" smtClean="0">
                <a:solidFill>
                  <a:schemeClr val="bg1">
                    <a:lumMod val="75000"/>
                  </a:schemeClr>
                </a:solidFill>
                <a:latin typeface="Times New Roman" pitchFamily="18" charset="0"/>
                <a:cs typeface="Times New Roman" pitchFamily="18" charset="0"/>
              </a:rPr>
              <a:t>Search</a:t>
            </a:r>
            <a:r>
              <a:rPr lang="ar-SA" dirty="0" smtClean="0"/>
              <a:t> مخزنة على صيغة </a:t>
            </a:r>
            <a:r>
              <a:rPr lang="en-US" dirty="0" smtClean="0"/>
              <a:t>PDF</a:t>
            </a:r>
            <a:r>
              <a:rPr lang="ar-SA" dirty="0" smtClean="0"/>
              <a:t> مطابق للأصل المطبوع. ويمكن للمستخدم استعراض تلك الأبحاث المصورة، آو طباعتها، أو تخزين نسخة منها لاستخدامه الشخصي.</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285992"/>
            <a:ext cx="7772400" cy="2571768"/>
          </a:xfrm>
        </p:spPr>
        <p:txBody>
          <a:bodyPr/>
          <a:lstStyle/>
          <a:p>
            <a:r>
              <a:rPr lang="ar-SA" sz="4400" dirty="0" smtClean="0"/>
              <a:t>قاعدة</a:t>
            </a:r>
            <a:r>
              <a:rPr lang="ar-SA" dirty="0" smtClean="0"/>
              <a:t> </a:t>
            </a:r>
            <a:r>
              <a:rPr lang="en-US" dirty="0" smtClean="0"/>
              <a:t/>
            </a:r>
            <a:br>
              <a:rPr lang="en-US" dirty="0" smtClean="0"/>
            </a:br>
            <a:endParaRPr lang="en-US" sz="8000" i="1" dirty="0">
              <a:solidFill>
                <a:schemeClr val="bg1">
                  <a:lumMod val="75000"/>
                </a:schemeClr>
              </a:solidFill>
              <a:latin typeface="Times New Roman" pitchFamily="18" charset="0"/>
              <a:cs typeface="Times New Roman" pitchFamily="18" charset="0"/>
            </a:endParaRPr>
          </a:p>
        </p:txBody>
      </p:sp>
      <p:pic>
        <p:nvPicPr>
          <p:cNvPr id="1027" name="Picture 3" descr="C:\Documents and Settings\a\Desktop\Untitled-2 copy.jpg"/>
          <p:cNvPicPr>
            <a:picLocks noChangeAspect="1" noChangeArrowheads="1"/>
          </p:cNvPicPr>
          <p:nvPr/>
        </p:nvPicPr>
        <p:blipFill>
          <a:blip r:embed="rId2"/>
          <a:stretch>
            <a:fillRect/>
          </a:stretch>
        </p:blipFill>
        <p:spPr bwMode="auto">
          <a:xfrm>
            <a:off x="2143108" y="3500438"/>
            <a:ext cx="4445000" cy="24257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85800" y="2286000"/>
            <a:ext cx="7772400" cy="4286272"/>
          </a:xfrm>
        </p:spPr>
        <p:txBody>
          <a:bodyPr/>
          <a:lstStyle/>
          <a:p>
            <a:r>
              <a:rPr lang="ar-SA" dirty="0" smtClean="0"/>
              <a:t>قاعدة معلومات</a:t>
            </a:r>
            <a:r>
              <a:rPr lang="ar-SA" b="1" i="1" dirty="0" smtClean="0"/>
              <a:t> </a:t>
            </a:r>
            <a:r>
              <a:rPr lang="en-US" i="1" dirty="0" err="1" smtClean="0">
                <a:solidFill>
                  <a:srgbClr val="0080FF"/>
                </a:solidFill>
                <a:latin typeface="Times New Roman" pitchFamily="18" charset="0"/>
                <a:cs typeface="Times New Roman" pitchFamily="18" charset="0"/>
              </a:rPr>
              <a:t>Eco</a:t>
            </a:r>
            <a:r>
              <a:rPr lang="en-US" i="1" dirty="0" err="1" smtClean="0">
                <a:solidFill>
                  <a:schemeClr val="bg1">
                    <a:lumMod val="65000"/>
                  </a:schemeClr>
                </a:solidFill>
                <a:latin typeface="Times New Roman" pitchFamily="18" charset="0"/>
                <a:cs typeface="Times New Roman" pitchFamily="18" charset="0"/>
              </a:rPr>
              <a:t>Link</a:t>
            </a:r>
            <a:r>
              <a:rPr lang="ar-SA" i="1" dirty="0" smtClean="0">
                <a:solidFill>
                  <a:schemeClr val="bg1">
                    <a:lumMod val="75000"/>
                  </a:schemeClr>
                </a:solidFill>
                <a:latin typeface="Times New Roman" pitchFamily="18" charset="0"/>
                <a:cs typeface="Times New Roman" pitchFamily="18" charset="0"/>
              </a:rPr>
              <a:t> </a:t>
            </a:r>
            <a:r>
              <a:rPr lang="ar-SA" dirty="0" smtClean="0"/>
              <a:t>هي بوابة معلوماتية متخصصة في مجال الاقتصاد والإدارة .</a:t>
            </a:r>
          </a:p>
          <a:p>
            <a:r>
              <a:rPr lang="ar-SA" dirty="0" smtClean="0"/>
              <a:t>تغطي القاعدة تقريبا جميع الدوريات والمجلات العلمية والكتب السنوية الدورية المتخصصة الصادرة باللغة العربية في جميع الدول العربية وغير العربية بنصوصها الكاملة منذ عام 1955 وحتى  لان.</a:t>
            </a:r>
          </a:p>
          <a:p>
            <a:r>
              <a:rPr lang="ar-SA" dirty="0" smtClean="0"/>
              <a:t>إضافة إلى أعمال وأبحاث المؤتمرات والندوات في مجال الاقتصاد والإدارة . </a:t>
            </a:r>
          </a:p>
          <a:p>
            <a:pPr>
              <a:lnSpc>
                <a:spcPct val="150000"/>
              </a:lnSpc>
            </a:pPr>
            <a:r>
              <a:rPr lang="ar-SA" dirty="0" smtClean="0"/>
              <a:t>تعد خط الإمداد المباشر والأشمل للدراسات والأبحاث بنصوصها الكاملة.</a:t>
            </a:r>
            <a:endParaRPr lang="en-US" dirty="0"/>
          </a:p>
        </p:txBody>
      </p:sp>
      <p:pic>
        <p:nvPicPr>
          <p:cNvPr id="2051" name="Picture 3" descr="C:\Documents and Settings\a\Desktop\Untitled-2 copy.jpg"/>
          <p:cNvPicPr>
            <a:picLocks noChangeAspect="1" noChangeArrowheads="1"/>
          </p:cNvPicPr>
          <p:nvPr/>
        </p:nvPicPr>
        <p:blipFill>
          <a:blip r:embed="rId2"/>
          <a:srcRect/>
          <a:stretch>
            <a:fillRect/>
          </a:stretch>
        </p:blipFill>
        <p:spPr bwMode="auto">
          <a:xfrm>
            <a:off x="3414719" y="1285860"/>
            <a:ext cx="2157413" cy="634989"/>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rgbClr val="0000FF"/>
          </a:solidFill>
          <a:prstDash val="solid"/>
          <a:round/>
          <a:headEnd type="triangl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9050" cap="flat" cmpd="sng" algn="ctr">
          <a:solidFill>
            <a:srgbClr val="0000FF"/>
          </a:solidFill>
          <a:prstDash val="solid"/>
          <a:round/>
          <a:headEnd type="triangl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1843</TotalTime>
  <Words>297</Words>
  <Application>Microsoft Office PowerPoint</Application>
  <PresentationFormat>عرض على الشاشة (3:4)‏</PresentationFormat>
  <Paragraphs>22</Paragraphs>
  <Slides>10</Slides>
  <Notes>0</Notes>
  <HiddenSlides>0</HiddenSlides>
  <MMClips>0</MMClips>
  <ScaleCrop>false</ScaleCrop>
  <HeadingPairs>
    <vt:vector size="6" baseType="variant">
      <vt:variant>
        <vt:lpstr>الخطوط المستخدمة</vt:lpstr>
      </vt:variant>
      <vt:variant>
        <vt:i4>4</vt:i4>
      </vt:variant>
      <vt:variant>
        <vt:lpstr>سمة</vt:lpstr>
      </vt:variant>
      <vt:variant>
        <vt:i4>1</vt:i4>
      </vt:variant>
      <vt:variant>
        <vt:lpstr>عناوين الشرائح</vt:lpstr>
      </vt:variant>
      <vt:variant>
        <vt:i4>10</vt:i4>
      </vt:variant>
    </vt:vector>
  </HeadingPairs>
  <TitlesOfParts>
    <vt:vector size="15" baseType="lpstr">
      <vt:lpstr>Arial</vt:lpstr>
      <vt:lpstr>AL-Mohanad</vt:lpstr>
      <vt:lpstr>Hesham Gornata</vt:lpstr>
      <vt:lpstr>Times New Roman</vt:lpstr>
      <vt:lpstr>Default Design</vt:lpstr>
      <vt:lpstr>الشريحة 1</vt:lpstr>
      <vt:lpstr>الشريحة 2</vt:lpstr>
      <vt:lpstr>قاعدة  EduSearch</vt:lpstr>
      <vt:lpstr>EduSearch</vt:lpstr>
      <vt:lpstr>التغطية</vt:lpstr>
      <vt:lpstr>التحديث</vt:lpstr>
      <vt:lpstr>النصوص الكاملة</vt:lpstr>
      <vt:lpstr>قاعدة  </vt:lpstr>
      <vt:lpstr>الشريحة 9</vt:lpstr>
      <vt:lpstr>التغطية</vt:lpstr>
    </vt:vector>
  </TitlesOfParts>
  <Company>Zoran Dimitrijevic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Zoran Dimitrijevic</dc:creator>
  <cp:lastModifiedBy>sys</cp:lastModifiedBy>
  <cp:revision>94</cp:revision>
  <dcterms:created xsi:type="dcterms:W3CDTF">2005-05-05T21:06:28Z</dcterms:created>
  <dcterms:modified xsi:type="dcterms:W3CDTF">2011-11-29T13:13:18Z</dcterms:modified>
</cp:coreProperties>
</file>