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  <p:sldId id="273" r:id="rId3"/>
    <p:sldId id="257" r:id="rId4"/>
    <p:sldId id="276" r:id="rId5"/>
    <p:sldId id="259" r:id="rId6"/>
    <p:sldId id="266" r:id="rId7"/>
    <p:sldId id="267" r:id="rId8"/>
    <p:sldId id="268" r:id="rId9"/>
    <p:sldId id="277" r:id="rId10"/>
    <p:sldId id="269" r:id="rId11"/>
    <p:sldId id="278" r:id="rId12"/>
    <p:sldId id="270" r:id="rId13"/>
    <p:sldId id="279" r:id="rId14"/>
    <p:sldId id="262" r:id="rId15"/>
    <p:sldId id="263" r:id="rId16"/>
    <p:sldId id="264" r:id="rId17"/>
    <p:sldId id="265" r:id="rId18"/>
    <p:sldId id="275" r:id="rId19"/>
  </p:sldIdLst>
  <p:sldSz cx="12192000" cy="6858000"/>
  <p:notesSz cx="7010400" cy="92964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E3FDE45-AF77-4B5C-9715-49D594BDF05E}" styleName="نمط فاتح 1 - تميي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1029" autoAdjust="0"/>
    <p:restoredTop sz="99822" autoAdjust="0"/>
  </p:normalViewPr>
  <p:slideViewPr>
    <p:cSldViewPr snapToGrid="0">
      <p:cViewPr varScale="1">
        <p:scale>
          <a:sx n="70" d="100"/>
          <a:sy n="70" d="100"/>
        </p:scale>
        <p:origin x="-498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96ABE62-D873-4A9A-83BC-274E8B2BC15F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C8F893E3-8231-41F6-A70D-1F07E89D7C04}">
      <dgm:prSet phldrT="[Text]"/>
      <dgm:spPr/>
      <dgm:t>
        <a:bodyPr/>
        <a:lstStyle/>
        <a:p>
          <a:r>
            <a:rPr lang="ar-SA"/>
            <a:t>دخول الطالب</a:t>
          </a:r>
        </a:p>
        <a:p>
          <a:r>
            <a:rPr lang="en-US"/>
            <a:t> </a:t>
          </a:r>
          <a:r>
            <a:rPr lang="ar-SA"/>
            <a:t>جامعة المجمعة</a:t>
          </a:r>
          <a:endParaRPr lang="en-US"/>
        </a:p>
      </dgm:t>
    </dgm:pt>
    <dgm:pt modelId="{08DCEF16-52AC-4921-A498-43466A51482D}" type="parTrans" cxnId="{EB6DB9DC-A0D8-486F-863F-900193915D52}">
      <dgm:prSet/>
      <dgm:spPr/>
      <dgm:t>
        <a:bodyPr/>
        <a:lstStyle/>
        <a:p>
          <a:endParaRPr lang="en-US"/>
        </a:p>
      </dgm:t>
    </dgm:pt>
    <dgm:pt modelId="{4F946531-8C5A-4FEE-96DE-DE465C1505A8}" type="sibTrans" cxnId="{EB6DB9DC-A0D8-486F-863F-900193915D52}">
      <dgm:prSet/>
      <dgm:spPr/>
      <dgm:t>
        <a:bodyPr/>
        <a:lstStyle/>
        <a:p>
          <a:endParaRPr lang="en-US"/>
        </a:p>
      </dgm:t>
    </dgm:pt>
    <dgm:pt modelId="{09C41128-FA32-4AE0-B1DC-D68C82C82EF4}" type="asst">
      <dgm:prSet phldrT="[Text]"/>
      <dgm:spPr/>
      <dgm:t>
        <a:bodyPr/>
        <a:lstStyle/>
        <a:p>
          <a:r>
            <a:rPr lang="ar-SA"/>
            <a:t>وكالة الجامعة تعليمية </a:t>
          </a:r>
          <a:endParaRPr lang="en-US"/>
        </a:p>
      </dgm:t>
    </dgm:pt>
    <dgm:pt modelId="{424BEF7E-5553-4509-926A-B7B10AC18BF7}" type="parTrans" cxnId="{07B0861F-0810-4D41-AB53-F52D905776CE}">
      <dgm:prSet/>
      <dgm:spPr/>
      <dgm:t>
        <a:bodyPr/>
        <a:lstStyle/>
        <a:p>
          <a:endParaRPr lang="en-US"/>
        </a:p>
      </dgm:t>
    </dgm:pt>
    <dgm:pt modelId="{E5ABE095-AF96-4F22-A81A-6A41DFEFA730}" type="sibTrans" cxnId="{07B0861F-0810-4D41-AB53-F52D905776CE}">
      <dgm:prSet/>
      <dgm:spPr/>
      <dgm:t>
        <a:bodyPr/>
        <a:lstStyle/>
        <a:p>
          <a:endParaRPr lang="en-US"/>
        </a:p>
      </dgm:t>
    </dgm:pt>
    <dgm:pt modelId="{77650907-0C5A-40DE-837D-EF6C1BBE592D}">
      <dgm:prSet phldrT="[Text]"/>
      <dgm:spPr/>
      <dgm:t>
        <a:bodyPr/>
        <a:lstStyle/>
        <a:p>
          <a:r>
            <a:rPr lang="ar-SA"/>
            <a:t>كليات تربوية وانسانية (7)</a:t>
          </a:r>
          <a:endParaRPr lang="en-US"/>
        </a:p>
      </dgm:t>
    </dgm:pt>
    <dgm:pt modelId="{0DBC91D8-E4C9-4D69-B797-CFA7CA7BF295}" type="parTrans" cxnId="{08337499-77E3-42C5-992D-D026FED99B4B}">
      <dgm:prSet/>
      <dgm:spPr/>
      <dgm:t>
        <a:bodyPr/>
        <a:lstStyle/>
        <a:p>
          <a:endParaRPr lang="en-US"/>
        </a:p>
      </dgm:t>
    </dgm:pt>
    <dgm:pt modelId="{4DA7D6F8-FE4C-4108-8411-5A7BF6FB4DC8}" type="sibTrans" cxnId="{08337499-77E3-42C5-992D-D026FED99B4B}">
      <dgm:prSet/>
      <dgm:spPr/>
      <dgm:t>
        <a:bodyPr/>
        <a:lstStyle/>
        <a:p>
          <a:endParaRPr lang="en-US"/>
        </a:p>
      </dgm:t>
    </dgm:pt>
    <dgm:pt modelId="{D14194A4-70DB-4CDE-9146-48F025938F4C}">
      <dgm:prSet phldrT="[Text]"/>
      <dgm:spPr/>
      <dgm:t>
        <a:bodyPr/>
        <a:lstStyle/>
        <a:p>
          <a:r>
            <a:rPr lang="ar-SA"/>
            <a:t>كليات علمية وطبية (6)</a:t>
          </a:r>
          <a:endParaRPr lang="en-US"/>
        </a:p>
      </dgm:t>
    </dgm:pt>
    <dgm:pt modelId="{5E667FE1-D5F8-4FA3-A4E5-E07BA6FA0B8F}" type="parTrans" cxnId="{DF8690A7-8275-45D6-B027-F7D12135D668}">
      <dgm:prSet/>
      <dgm:spPr/>
      <dgm:t>
        <a:bodyPr/>
        <a:lstStyle/>
        <a:p>
          <a:endParaRPr lang="en-US"/>
        </a:p>
      </dgm:t>
    </dgm:pt>
    <dgm:pt modelId="{1EAEF974-F12B-4C8C-AE6E-A3157A2D8727}" type="sibTrans" cxnId="{DF8690A7-8275-45D6-B027-F7D12135D668}">
      <dgm:prSet/>
      <dgm:spPr/>
      <dgm:t>
        <a:bodyPr/>
        <a:lstStyle/>
        <a:p>
          <a:endParaRPr lang="en-US"/>
        </a:p>
      </dgm:t>
    </dgm:pt>
    <dgm:pt modelId="{C09F391C-EFCF-494A-A804-887DB06B0908}">
      <dgm:prSet/>
      <dgm:spPr/>
      <dgm:t>
        <a:bodyPr/>
        <a:lstStyle/>
        <a:p>
          <a:r>
            <a:rPr lang="ar-SA"/>
            <a:t>السنه التحضيرية </a:t>
          </a:r>
          <a:endParaRPr lang="en-US"/>
        </a:p>
      </dgm:t>
    </dgm:pt>
    <dgm:pt modelId="{56394BFC-D103-4FC5-82FC-2AC6AA3F2B1E}" type="parTrans" cxnId="{D4D543AF-5F15-46E1-A4C4-55F7F49F7863}">
      <dgm:prSet/>
      <dgm:spPr/>
      <dgm:t>
        <a:bodyPr/>
        <a:lstStyle/>
        <a:p>
          <a:endParaRPr lang="en-US"/>
        </a:p>
      </dgm:t>
    </dgm:pt>
    <dgm:pt modelId="{130BE1A9-EE0F-460F-9FD3-3079BDFD7585}" type="sibTrans" cxnId="{D4D543AF-5F15-46E1-A4C4-55F7F49F7863}">
      <dgm:prSet/>
      <dgm:spPr/>
      <dgm:t>
        <a:bodyPr/>
        <a:lstStyle/>
        <a:p>
          <a:endParaRPr lang="en-US"/>
        </a:p>
      </dgm:t>
    </dgm:pt>
    <dgm:pt modelId="{F87BD693-A68D-4A26-9689-4DFA30DCBD2F}">
      <dgm:prSet/>
      <dgm:spPr/>
      <dgm:t>
        <a:bodyPr/>
        <a:lstStyle/>
        <a:p>
          <a:r>
            <a:rPr lang="ar-SA" dirty="0"/>
            <a:t>لجنة استقبال الطلاب الجدد</a:t>
          </a:r>
          <a:endParaRPr lang="en-US" dirty="0"/>
        </a:p>
      </dgm:t>
    </dgm:pt>
    <dgm:pt modelId="{54D3BD74-ECBF-40EA-8965-716725C35A0F}" type="parTrans" cxnId="{CEB41F4A-547A-43C8-9086-9F863EF43667}">
      <dgm:prSet/>
      <dgm:spPr/>
      <dgm:t>
        <a:bodyPr/>
        <a:lstStyle/>
        <a:p>
          <a:endParaRPr lang="en-US"/>
        </a:p>
      </dgm:t>
    </dgm:pt>
    <dgm:pt modelId="{14E7DAFA-4AE1-4B27-B7DE-BE248C714676}" type="sibTrans" cxnId="{CEB41F4A-547A-43C8-9086-9F863EF43667}">
      <dgm:prSet/>
      <dgm:spPr/>
      <dgm:t>
        <a:bodyPr/>
        <a:lstStyle/>
        <a:p>
          <a:endParaRPr lang="en-US"/>
        </a:p>
      </dgm:t>
    </dgm:pt>
    <dgm:pt modelId="{D548855C-EDB8-491B-BEF6-46D66A353CAA}">
      <dgm:prSet/>
      <dgm:spPr/>
      <dgm:t>
        <a:bodyPr/>
        <a:lstStyle/>
        <a:p>
          <a:r>
            <a:rPr lang="ar-SA"/>
            <a:t>الكليات والبرامج </a:t>
          </a:r>
        </a:p>
      </dgm:t>
    </dgm:pt>
    <dgm:pt modelId="{9927CA5C-8FF8-4AB2-B68C-33AF0C5641B6}" type="parTrans" cxnId="{7DE54AC6-CF54-430C-A1E8-4F18ED3F244B}">
      <dgm:prSet/>
      <dgm:spPr/>
      <dgm:t>
        <a:bodyPr/>
        <a:lstStyle/>
        <a:p>
          <a:endParaRPr lang="en-US"/>
        </a:p>
      </dgm:t>
    </dgm:pt>
    <dgm:pt modelId="{7423FF11-0136-40CA-B969-40C3AA588A1F}" type="sibTrans" cxnId="{7DE54AC6-CF54-430C-A1E8-4F18ED3F244B}">
      <dgm:prSet/>
      <dgm:spPr/>
      <dgm:t>
        <a:bodyPr/>
        <a:lstStyle/>
        <a:p>
          <a:endParaRPr lang="en-US"/>
        </a:p>
      </dgm:t>
    </dgm:pt>
    <dgm:pt modelId="{FFB2858C-991C-45CB-BC43-870F711019E0}">
      <dgm:prSet/>
      <dgm:spPr/>
      <dgm:t>
        <a:bodyPr/>
        <a:lstStyle/>
        <a:p>
          <a:r>
            <a:rPr lang="ar-SA"/>
            <a:t>قبول وتسجيل </a:t>
          </a:r>
          <a:endParaRPr lang="en-US"/>
        </a:p>
      </dgm:t>
    </dgm:pt>
    <dgm:pt modelId="{DFB3DB1C-00BE-4825-B034-38D2449C409E}" type="parTrans" cxnId="{531E1503-DE04-4302-864D-1E8F19242C0A}">
      <dgm:prSet/>
      <dgm:spPr/>
      <dgm:t>
        <a:bodyPr/>
        <a:lstStyle/>
        <a:p>
          <a:endParaRPr lang="en-US"/>
        </a:p>
      </dgm:t>
    </dgm:pt>
    <dgm:pt modelId="{64600776-011C-44ED-B17A-FBDACF3F7924}" type="sibTrans" cxnId="{531E1503-DE04-4302-864D-1E8F19242C0A}">
      <dgm:prSet/>
      <dgm:spPr/>
      <dgm:t>
        <a:bodyPr/>
        <a:lstStyle/>
        <a:p>
          <a:endParaRPr lang="en-US"/>
        </a:p>
      </dgm:t>
    </dgm:pt>
    <dgm:pt modelId="{58D34575-447D-49FF-B1E4-2C20AE41FEE9}">
      <dgm:prSet/>
      <dgm:spPr/>
      <dgm:t>
        <a:bodyPr/>
        <a:lstStyle/>
        <a:p>
          <a:r>
            <a:rPr lang="ar-SA"/>
            <a:t>شؤون طلاب</a:t>
          </a:r>
          <a:endParaRPr lang="en-US"/>
        </a:p>
      </dgm:t>
    </dgm:pt>
    <dgm:pt modelId="{8F5810A1-2042-4300-8589-5513E4D608DE}" type="parTrans" cxnId="{23739178-D702-464D-B6E4-A4543FA71213}">
      <dgm:prSet/>
      <dgm:spPr/>
      <dgm:t>
        <a:bodyPr/>
        <a:lstStyle/>
        <a:p>
          <a:endParaRPr lang="en-US"/>
        </a:p>
      </dgm:t>
    </dgm:pt>
    <dgm:pt modelId="{990746EC-B296-4A1E-884E-8AB112C54BFB}" type="sibTrans" cxnId="{23739178-D702-464D-B6E4-A4543FA71213}">
      <dgm:prSet/>
      <dgm:spPr/>
      <dgm:t>
        <a:bodyPr/>
        <a:lstStyle/>
        <a:p>
          <a:endParaRPr lang="en-US"/>
        </a:p>
      </dgm:t>
    </dgm:pt>
    <dgm:pt modelId="{3A2D773B-49BF-4108-90A2-1F03DCDF09C9}">
      <dgm:prSet/>
      <dgm:spPr/>
      <dgm:t>
        <a:bodyPr/>
        <a:lstStyle/>
        <a:p>
          <a:r>
            <a:rPr lang="ar-SA"/>
            <a:t>الكليات</a:t>
          </a:r>
          <a:endParaRPr lang="en-US"/>
        </a:p>
      </dgm:t>
    </dgm:pt>
    <dgm:pt modelId="{D7875C80-B9A4-4536-8829-0D5E56FB58D3}" type="parTrans" cxnId="{4DED7C77-7C28-4BBA-BAE2-0C3E90836B04}">
      <dgm:prSet/>
      <dgm:spPr/>
      <dgm:t>
        <a:bodyPr/>
        <a:lstStyle/>
        <a:p>
          <a:endParaRPr lang="en-US"/>
        </a:p>
      </dgm:t>
    </dgm:pt>
    <dgm:pt modelId="{72829987-6EED-457A-BBCD-14DE9977B86C}" type="sibTrans" cxnId="{4DED7C77-7C28-4BBA-BAE2-0C3E90836B04}">
      <dgm:prSet/>
      <dgm:spPr/>
      <dgm:t>
        <a:bodyPr/>
        <a:lstStyle/>
        <a:p>
          <a:endParaRPr lang="en-US"/>
        </a:p>
      </dgm:t>
    </dgm:pt>
    <dgm:pt modelId="{98F32FA3-A300-49B1-BA5A-D9F44091812E}">
      <dgm:prSet/>
      <dgm:spPr/>
      <dgm:t>
        <a:bodyPr/>
        <a:lstStyle/>
        <a:p>
          <a:r>
            <a:rPr lang="en-US"/>
            <a:t>Edu Gate</a:t>
          </a:r>
        </a:p>
      </dgm:t>
    </dgm:pt>
    <dgm:pt modelId="{5961C155-5261-4621-B363-8A6AD4D3CADF}" type="parTrans" cxnId="{5659E0FD-C1E2-4BB1-ACCF-46291B95A66E}">
      <dgm:prSet/>
      <dgm:spPr/>
      <dgm:t>
        <a:bodyPr/>
        <a:lstStyle/>
        <a:p>
          <a:endParaRPr lang="en-US"/>
        </a:p>
      </dgm:t>
    </dgm:pt>
    <dgm:pt modelId="{580A06D0-00E7-4F94-A588-7DE6AC73E7E1}" type="sibTrans" cxnId="{5659E0FD-C1E2-4BB1-ACCF-46291B95A66E}">
      <dgm:prSet/>
      <dgm:spPr/>
      <dgm:t>
        <a:bodyPr/>
        <a:lstStyle/>
        <a:p>
          <a:endParaRPr lang="en-US"/>
        </a:p>
      </dgm:t>
    </dgm:pt>
    <dgm:pt modelId="{60D61474-9CC4-4E9F-BDCE-08FCEA586EE1}">
      <dgm:prSet/>
      <dgm:spPr/>
      <dgm:t>
        <a:bodyPr/>
        <a:lstStyle/>
        <a:p>
          <a:r>
            <a:rPr lang="ar-SA" dirty="0" smtClean="0"/>
            <a:t>توجيه وارشاد </a:t>
          </a:r>
          <a:r>
            <a:rPr lang="ar-SA" dirty="0"/>
            <a:t>طلابي</a:t>
          </a:r>
        </a:p>
        <a:p>
          <a:r>
            <a:rPr lang="ar-SA" dirty="0"/>
            <a:t>انشطة - خدمات</a:t>
          </a:r>
          <a:endParaRPr lang="en-US" dirty="0"/>
        </a:p>
      </dgm:t>
    </dgm:pt>
    <dgm:pt modelId="{356FC7D1-77CA-4F25-AC83-26BB1370C6C7}" type="parTrans" cxnId="{824A983B-DD08-4BC0-9AC1-61E364BCD652}">
      <dgm:prSet/>
      <dgm:spPr/>
      <dgm:t>
        <a:bodyPr/>
        <a:lstStyle/>
        <a:p>
          <a:endParaRPr lang="en-US"/>
        </a:p>
      </dgm:t>
    </dgm:pt>
    <dgm:pt modelId="{E8F459E7-C881-435E-969B-D43D9241ECBA}" type="sibTrans" cxnId="{824A983B-DD08-4BC0-9AC1-61E364BCD652}">
      <dgm:prSet/>
      <dgm:spPr/>
      <dgm:t>
        <a:bodyPr/>
        <a:lstStyle/>
        <a:p>
          <a:endParaRPr lang="en-US"/>
        </a:p>
      </dgm:t>
    </dgm:pt>
    <dgm:pt modelId="{3525195E-B296-4CDE-B467-26F6193FF451}">
      <dgm:prSet/>
      <dgm:spPr/>
      <dgm:t>
        <a:bodyPr/>
        <a:lstStyle/>
        <a:p>
          <a:r>
            <a:rPr lang="ar-SA"/>
            <a:t>وكالة الجامعة </a:t>
          </a:r>
          <a:endParaRPr lang="en-US"/>
        </a:p>
      </dgm:t>
    </dgm:pt>
    <dgm:pt modelId="{2F5F34C0-64F6-4B3B-B3A5-F0A5ACA0543A}" type="parTrans" cxnId="{8702F2EA-A7B6-4538-A9E6-30E7765EE090}">
      <dgm:prSet/>
      <dgm:spPr/>
      <dgm:t>
        <a:bodyPr/>
        <a:lstStyle/>
        <a:p>
          <a:endParaRPr lang="en-US"/>
        </a:p>
      </dgm:t>
    </dgm:pt>
    <dgm:pt modelId="{E62CCB1C-6594-48EC-A1C7-6E43FE6E1272}" type="sibTrans" cxnId="{8702F2EA-A7B6-4538-A9E6-30E7765EE090}">
      <dgm:prSet/>
      <dgm:spPr/>
      <dgm:t>
        <a:bodyPr/>
        <a:lstStyle/>
        <a:p>
          <a:endParaRPr lang="en-US"/>
        </a:p>
      </dgm:t>
    </dgm:pt>
    <dgm:pt modelId="{540B7C70-7015-4BB0-85DC-424ECBF805E8}">
      <dgm:prSet/>
      <dgm:spPr/>
      <dgm:t>
        <a:bodyPr/>
        <a:lstStyle/>
        <a:p>
          <a:r>
            <a:rPr lang="ar-SA"/>
            <a:t>تعليم الكتروني </a:t>
          </a:r>
          <a:endParaRPr lang="en-US"/>
        </a:p>
      </dgm:t>
    </dgm:pt>
    <dgm:pt modelId="{C5D6FC7E-667E-4679-AEB2-FD1EE8E6752B}" type="parTrans" cxnId="{6199F7B1-BD1A-4D54-A9D6-DC80899CE7FC}">
      <dgm:prSet/>
      <dgm:spPr/>
      <dgm:t>
        <a:bodyPr/>
        <a:lstStyle/>
        <a:p>
          <a:endParaRPr lang="en-US"/>
        </a:p>
      </dgm:t>
    </dgm:pt>
    <dgm:pt modelId="{893B8302-EED9-4F41-B6B3-998084E491F3}" type="sibTrans" cxnId="{6199F7B1-BD1A-4D54-A9D6-DC80899CE7FC}">
      <dgm:prSet/>
      <dgm:spPr/>
      <dgm:t>
        <a:bodyPr/>
        <a:lstStyle/>
        <a:p>
          <a:endParaRPr lang="en-US"/>
        </a:p>
      </dgm:t>
    </dgm:pt>
    <dgm:pt modelId="{38C8F38B-A6A1-4319-AD61-EE2B01BFDCDF}">
      <dgm:prSet/>
      <dgm:spPr/>
      <dgm:t>
        <a:bodyPr/>
        <a:lstStyle/>
        <a:p>
          <a:r>
            <a:rPr lang="en-US"/>
            <a:t>D2l</a:t>
          </a:r>
        </a:p>
      </dgm:t>
    </dgm:pt>
    <dgm:pt modelId="{F91D92A6-2D46-4B7D-8D11-3A4FAADCBD4F}" type="parTrans" cxnId="{A43C336C-C5D5-4FD0-A3FB-F9BCE4BA6DB9}">
      <dgm:prSet/>
      <dgm:spPr/>
      <dgm:t>
        <a:bodyPr/>
        <a:lstStyle/>
        <a:p>
          <a:endParaRPr lang="en-US"/>
        </a:p>
      </dgm:t>
    </dgm:pt>
    <dgm:pt modelId="{998B6769-EB00-4AD7-851D-B8EEC72FEAAF}" type="sibTrans" cxnId="{A43C336C-C5D5-4FD0-A3FB-F9BCE4BA6DB9}">
      <dgm:prSet/>
      <dgm:spPr/>
      <dgm:t>
        <a:bodyPr/>
        <a:lstStyle/>
        <a:p>
          <a:endParaRPr lang="en-US"/>
        </a:p>
      </dgm:t>
    </dgm:pt>
    <dgm:pt modelId="{2DC00D10-A9BA-4670-A91C-D17279A7B6C4}">
      <dgm:prSet/>
      <dgm:spPr/>
      <dgm:t>
        <a:bodyPr/>
        <a:lstStyle/>
        <a:p>
          <a:r>
            <a:rPr lang="ar-SA" dirty="0"/>
            <a:t>ارشاد اكاديمي </a:t>
          </a:r>
        </a:p>
        <a:p>
          <a:r>
            <a:rPr lang="ar-SA" dirty="0"/>
            <a:t>انشطة </a:t>
          </a:r>
          <a:r>
            <a:rPr lang="en-US" dirty="0" smtClean="0"/>
            <a:t>-</a:t>
          </a:r>
          <a:r>
            <a:rPr lang="ar-SA" dirty="0" smtClean="0"/>
            <a:t>خدمات</a:t>
          </a:r>
          <a:endParaRPr lang="en-US" dirty="0"/>
        </a:p>
      </dgm:t>
    </dgm:pt>
    <dgm:pt modelId="{338BD2D2-5F8B-4888-A721-C87BCF077C8C}" type="parTrans" cxnId="{CEFD6597-0B83-40B5-8889-0D0815D8F3F0}">
      <dgm:prSet/>
      <dgm:spPr/>
      <dgm:t>
        <a:bodyPr/>
        <a:lstStyle/>
        <a:p>
          <a:endParaRPr lang="en-US"/>
        </a:p>
      </dgm:t>
    </dgm:pt>
    <dgm:pt modelId="{65661EB8-DA4F-4211-BAD7-428CDF387EFA}" type="sibTrans" cxnId="{CEFD6597-0B83-40B5-8889-0D0815D8F3F0}">
      <dgm:prSet/>
      <dgm:spPr/>
      <dgm:t>
        <a:bodyPr/>
        <a:lstStyle/>
        <a:p>
          <a:endParaRPr lang="en-US"/>
        </a:p>
      </dgm:t>
    </dgm:pt>
    <dgm:pt modelId="{E842F3B6-2536-43B2-BB4A-68FBDB079A83}" type="pres">
      <dgm:prSet presAssocID="{B96ABE62-D873-4A9A-83BC-274E8B2BC15F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DDFECD22-B086-4473-98E5-19B4BC50F0A3}" type="pres">
      <dgm:prSet presAssocID="{C8F893E3-8231-41F6-A70D-1F07E89D7C04}" presName="hierRoot1" presStyleCnt="0">
        <dgm:presLayoutVars>
          <dgm:hierBranch val="init"/>
        </dgm:presLayoutVars>
      </dgm:prSet>
      <dgm:spPr/>
    </dgm:pt>
    <dgm:pt modelId="{FADAE8AF-40EC-4261-9A22-FDAB3782D694}" type="pres">
      <dgm:prSet presAssocID="{C8F893E3-8231-41F6-A70D-1F07E89D7C04}" presName="rootComposite1" presStyleCnt="0"/>
      <dgm:spPr/>
    </dgm:pt>
    <dgm:pt modelId="{DBBA7FAD-8EAF-42DB-9A31-213ECABE856F}" type="pres">
      <dgm:prSet presAssocID="{C8F893E3-8231-41F6-A70D-1F07E89D7C04}" presName="rootText1" presStyleLbl="node0" presStyleIdx="0" presStyleCnt="1" custScaleX="127772" custScaleY="148031" custLinFactNeighborX="-1036" custLinFactNeighborY="3935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FF98D6D-4B73-4E0B-BC58-B8C4B6D13F06}" type="pres">
      <dgm:prSet presAssocID="{C8F893E3-8231-41F6-A70D-1F07E89D7C04}" presName="rootConnector1" presStyleLbl="node1" presStyleIdx="0" presStyleCnt="0"/>
      <dgm:spPr/>
      <dgm:t>
        <a:bodyPr/>
        <a:lstStyle/>
        <a:p>
          <a:endParaRPr lang="en-US"/>
        </a:p>
      </dgm:t>
    </dgm:pt>
    <dgm:pt modelId="{8816429A-44EA-4E8D-A89C-9A247DCE8C67}" type="pres">
      <dgm:prSet presAssocID="{C8F893E3-8231-41F6-A70D-1F07E89D7C04}" presName="hierChild2" presStyleCnt="0"/>
      <dgm:spPr/>
    </dgm:pt>
    <dgm:pt modelId="{38B8F7F1-1F28-405A-9CF3-20F612861799}" type="pres">
      <dgm:prSet presAssocID="{0DBC91D8-E4C9-4D69-B797-CFA7CA7BF295}" presName="Name37" presStyleLbl="parChTrans1D2" presStyleIdx="0" presStyleCnt="4"/>
      <dgm:spPr/>
      <dgm:t>
        <a:bodyPr/>
        <a:lstStyle/>
        <a:p>
          <a:endParaRPr lang="en-US"/>
        </a:p>
      </dgm:t>
    </dgm:pt>
    <dgm:pt modelId="{008C43CD-302C-47EC-9583-9229E4A53ED9}" type="pres">
      <dgm:prSet presAssocID="{77650907-0C5A-40DE-837D-EF6C1BBE592D}" presName="hierRoot2" presStyleCnt="0">
        <dgm:presLayoutVars>
          <dgm:hierBranch val="init"/>
        </dgm:presLayoutVars>
      </dgm:prSet>
      <dgm:spPr/>
    </dgm:pt>
    <dgm:pt modelId="{1C488992-E2E1-431D-B3F7-4528F65DB915}" type="pres">
      <dgm:prSet presAssocID="{77650907-0C5A-40DE-837D-EF6C1BBE592D}" presName="rootComposite" presStyleCnt="0"/>
      <dgm:spPr/>
    </dgm:pt>
    <dgm:pt modelId="{33C2BA03-DCAD-4DFD-B0F0-513E7312C58A}" type="pres">
      <dgm:prSet presAssocID="{77650907-0C5A-40DE-837D-EF6C1BBE592D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02BC6639-C528-4CD4-A8B0-9CB0BD3DC249}" type="pres">
      <dgm:prSet presAssocID="{77650907-0C5A-40DE-837D-EF6C1BBE592D}" presName="rootConnector" presStyleLbl="node2" presStyleIdx="0" presStyleCnt="3"/>
      <dgm:spPr/>
      <dgm:t>
        <a:bodyPr/>
        <a:lstStyle/>
        <a:p>
          <a:endParaRPr lang="en-US"/>
        </a:p>
      </dgm:t>
    </dgm:pt>
    <dgm:pt modelId="{7959FE96-1A07-4E80-84C3-9902C9DEADA5}" type="pres">
      <dgm:prSet presAssocID="{77650907-0C5A-40DE-837D-EF6C1BBE592D}" presName="hierChild4" presStyleCnt="0"/>
      <dgm:spPr/>
    </dgm:pt>
    <dgm:pt modelId="{0EABCC69-5DC9-41EA-B04F-1F8EC8A272D8}" type="pres">
      <dgm:prSet presAssocID="{54D3BD74-ECBF-40EA-8965-716725C35A0F}" presName="Name37" presStyleLbl="parChTrans1D3" presStyleIdx="0" presStyleCnt="7"/>
      <dgm:spPr/>
      <dgm:t>
        <a:bodyPr/>
        <a:lstStyle/>
        <a:p>
          <a:endParaRPr lang="en-US"/>
        </a:p>
      </dgm:t>
    </dgm:pt>
    <dgm:pt modelId="{EC4C56F8-68AC-476D-9D96-27C592E5C684}" type="pres">
      <dgm:prSet presAssocID="{F87BD693-A68D-4A26-9689-4DFA30DCBD2F}" presName="hierRoot2" presStyleCnt="0">
        <dgm:presLayoutVars>
          <dgm:hierBranch val="init"/>
        </dgm:presLayoutVars>
      </dgm:prSet>
      <dgm:spPr/>
    </dgm:pt>
    <dgm:pt modelId="{06E00066-B510-40BF-8210-82DAD899F01F}" type="pres">
      <dgm:prSet presAssocID="{F87BD693-A68D-4A26-9689-4DFA30DCBD2F}" presName="rootComposite" presStyleCnt="0"/>
      <dgm:spPr/>
    </dgm:pt>
    <dgm:pt modelId="{D2262AEC-5282-4578-B8CE-C0EF8E3821EC}" type="pres">
      <dgm:prSet presAssocID="{F87BD693-A68D-4A26-9689-4DFA30DCBD2F}" presName="rootText" presStyleLbl="node3" presStyleIdx="0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668A935-BD8E-4C6D-9543-2C1876766944}" type="pres">
      <dgm:prSet presAssocID="{F87BD693-A68D-4A26-9689-4DFA30DCBD2F}" presName="rootConnector" presStyleLbl="node3" presStyleIdx="0" presStyleCnt="7"/>
      <dgm:spPr/>
      <dgm:t>
        <a:bodyPr/>
        <a:lstStyle/>
        <a:p>
          <a:endParaRPr lang="en-US"/>
        </a:p>
      </dgm:t>
    </dgm:pt>
    <dgm:pt modelId="{98881F02-B9BB-49E4-AB83-D7A367003100}" type="pres">
      <dgm:prSet presAssocID="{F87BD693-A68D-4A26-9689-4DFA30DCBD2F}" presName="hierChild4" presStyleCnt="0"/>
      <dgm:spPr/>
    </dgm:pt>
    <dgm:pt modelId="{D0DF68E9-3944-4277-BBD7-8A9E53627E51}" type="pres">
      <dgm:prSet presAssocID="{F87BD693-A68D-4A26-9689-4DFA30DCBD2F}" presName="hierChild5" presStyleCnt="0"/>
      <dgm:spPr/>
    </dgm:pt>
    <dgm:pt modelId="{84D37B60-A9CC-4056-B5D4-8710F86D2051}" type="pres">
      <dgm:prSet presAssocID="{77650907-0C5A-40DE-837D-EF6C1BBE592D}" presName="hierChild5" presStyleCnt="0"/>
      <dgm:spPr/>
    </dgm:pt>
    <dgm:pt modelId="{2AFDE9AE-9497-4E5D-84B8-FE9849EA7981}" type="pres">
      <dgm:prSet presAssocID="{5E667FE1-D5F8-4FA3-A4E5-E07BA6FA0B8F}" presName="Name37" presStyleLbl="parChTrans1D2" presStyleIdx="1" presStyleCnt="4"/>
      <dgm:spPr/>
      <dgm:t>
        <a:bodyPr/>
        <a:lstStyle/>
        <a:p>
          <a:endParaRPr lang="en-US"/>
        </a:p>
      </dgm:t>
    </dgm:pt>
    <dgm:pt modelId="{F1D7409A-9ACC-45F5-A399-4DBE92FDB447}" type="pres">
      <dgm:prSet presAssocID="{D14194A4-70DB-4CDE-9146-48F025938F4C}" presName="hierRoot2" presStyleCnt="0">
        <dgm:presLayoutVars>
          <dgm:hierBranch val="init"/>
        </dgm:presLayoutVars>
      </dgm:prSet>
      <dgm:spPr/>
    </dgm:pt>
    <dgm:pt modelId="{480FD4B6-81CB-468C-8E96-07AFA7772226}" type="pres">
      <dgm:prSet presAssocID="{D14194A4-70DB-4CDE-9146-48F025938F4C}" presName="rootComposite" presStyleCnt="0"/>
      <dgm:spPr/>
    </dgm:pt>
    <dgm:pt modelId="{B054D2EB-9D6C-4C5D-BD36-47CFCEF79F6D}" type="pres">
      <dgm:prSet presAssocID="{D14194A4-70DB-4CDE-9146-48F025938F4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D44E0F9C-B8CC-480C-92C0-FBBEAB0C61E5}" type="pres">
      <dgm:prSet presAssocID="{D14194A4-70DB-4CDE-9146-48F025938F4C}" presName="rootConnector" presStyleLbl="node2" presStyleIdx="1" presStyleCnt="3"/>
      <dgm:spPr/>
      <dgm:t>
        <a:bodyPr/>
        <a:lstStyle/>
        <a:p>
          <a:endParaRPr lang="en-US"/>
        </a:p>
      </dgm:t>
    </dgm:pt>
    <dgm:pt modelId="{EE5F94C7-100B-484E-A460-B69C978D5548}" type="pres">
      <dgm:prSet presAssocID="{D14194A4-70DB-4CDE-9146-48F025938F4C}" presName="hierChild4" presStyleCnt="0"/>
      <dgm:spPr/>
    </dgm:pt>
    <dgm:pt modelId="{76B4AA40-1D47-4F94-A340-651627E0472F}" type="pres">
      <dgm:prSet presAssocID="{56394BFC-D103-4FC5-82FC-2AC6AA3F2B1E}" presName="Name37" presStyleLbl="parChTrans1D3" presStyleIdx="1" presStyleCnt="7"/>
      <dgm:spPr/>
      <dgm:t>
        <a:bodyPr/>
        <a:lstStyle/>
        <a:p>
          <a:endParaRPr lang="en-US"/>
        </a:p>
      </dgm:t>
    </dgm:pt>
    <dgm:pt modelId="{897A0767-56F8-4728-9A73-5202C852686E}" type="pres">
      <dgm:prSet presAssocID="{C09F391C-EFCF-494A-A804-887DB06B0908}" presName="hierRoot2" presStyleCnt="0">
        <dgm:presLayoutVars>
          <dgm:hierBranch val="init"/>
        </dgm:presLayoutVars>
      </dgm:prSet>
      <dgm:spPr/>
    </dgm:pt>
    <dgm:pt modelId="{BDF59D65-93FB-4F79-A1EF-4BF036C75903}" type="pres">
      <dgm:prSet presAssocID="{C09F391C-EFCF-494A-A804-887DB06B0908}" presName="rootComposite" presStyleCnt="0"/>
      <dgm:spPr/>
    </dgm:pt>
    <dgm:pt modelId="{3ADF7B21-DA2A-4339-9800-5A12E183E391}" type="pres">
      <dgm:prSet presAssocID="{C09F391C-EFCF-494A-A804-887DB06B0908}" presName="rootText" presStyleLbl="node3" presStyleIdx="1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6D22037-71E0-4DBC-9D18-F242402B6077}" type="pres">
      <dgm:prSet presAssocID="{C09F391C-EFCF-494A-A804-887DB06B0908}" presName="rootConnector" presStyleLbl="node3" presStyleIdx="1" presStyleCnt="7"/>
      <dgm:spPr/>
      <dgm:t>
        <a:bodyPr/>
        <a:lstStyle/>
        <a:p>
          <a:endParaRPr lang="en-US"/>
        </a:p>
      </dgm:t>
    </dgm:pt>
    <dgm:pt modelId="{79057005-F736-4665-9768-597A4B17F494}" type="pres">
      <dgm:prSet presAssocID="{C09F391C-EFCF-494A-A804-887DB06B0908}" presName="hierChild4" presStyleCnt="0"/>
      <dgm:spPr/>
    </dgm:pt>
    <dgm:pt modelId="{6C87DCFE-6605-4D0A-934A-E130ADE0A612}" type="pres">
      <dgm:prSet presAssocID="{9927CA5C-8FF8-4AB2-B68C-33AF0C5641B6}" presName="Name37" presStyleLbl="parChTrans1D4" presStyleIdx="0" presStyleCnt="4"/>
      <dgm:spPr/>
      <dgm:t>
        <a:bodyPr/>
        <a:lstStyle/>
        <a:p>
          <a:endParaRPr lang="en-US"/>
        </a:p>
      </dgm:t>
    </dgm:pt>
    <dgm:pt modelId="{7B8EECE5-C353-41FC-9311-DDBE1BB529FA}" type="pres">
      <dgm:prSet presAssocID="{D548855C-EDB8-491B-BEF6-46D66A353CAA}" presName="hierRoot2" presStyleCnt="0">
        <dgm:presLayoutVars>
          <dgm:hierBranch val="init"/>
        </dgm:presLayoutVars>
      </dgm:prSet>
      <dgm:spPr/>
    </dgm:pt>
    <dgm:pt modelId="{BD324E4A-5285-4FCF-9F21-C5B75A7F8D21}" type="pres">
      <dgm:prSet presAssocID="{D548855C-EDB8-491B-BEF6-46D66A353CAA}" presName="rootComposite" presStyleCnt="0"/>
      <dgm:spPr/>
    </dgm:pt>
    <dgm:pt modelId="{B116D274-A8C1-4500-86A2-DD9B8B8FC136}" type="pres">
      <dgm:prSet presAssocID="{D548855C-EDB8-491B-BEF6-46D66A353CAA}" presName="rootText" presStyleLbl="node4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7DF2E19-1BFB-426E-9D32-47BE06BD8520}" type="pres">
      <dgm:prSet presAssocID="{D548855C-EDB8-491B-BEF6-46D66A353CAA}" presName="rootConnector" presStyleLbl="node4" presStyleIdx="0" presStyleCnt="4"/>
      <dgm:spPr/>
      <dgm:t>
        <a:bodyPr/>
        <a:lstStyle/>
        <a:p>
          <a:endParaRPr lang="en-US"/>
        </a:p>
      </dgm:t>
    </dgm:pt>
    <dgm:pt modelId="{25FA1B90-0241-4678-982B-FD8DE1956086}" type="pres">
      <dgm:prSet presAssocID="{D548855C-EDB8-491B-BEF6-46D66A353CAA}" presName="hierChild4" presStyleCnt="0"/>
      <dgm:spPr/>
    </dgm:pt>
    <dgm:pt modelId="{6A52E70B-8F66-400C-BEB9-4410CC3A0D1B}" type="pres">
      <dgm:prSet presAssocID="{D548855C-EDB8-491B-BEF6-46D66A353CAA}" presName="hierChild5" presStyleCnt="0"/>
      <dgm:spPr/>
    </dgm:pt>
    <dgm:pt modelId="{54ABC900-CD8F-4EAA-8C84-854BAB918042}" type="pres">
      <dgm:prSet presAssocID="{C09F391C-EFCF-494A-A804-887DB06B0908}" presName="hierChild5" presStyleCnt="0"/>
      <dgm:spPr/>
    </dgm:pt>
    <dgm:pt modelId="{4AAB51FE-667C-4ED5-9F56-65EC0F3304DB}" type="pres">
      <dgm:prSet presAssocID="{D14194A4-70DB-4CDE-9146-48F025938F4C}" presName="hierChild5" presStyleCnt="0"/>
      <dgm:spPr/>
    </dgm:pt>
    <dgm:pt modelId="{2FE64D81-82C5-4446-8357-B8E8431CCB58}" type="pres">
      <dgm:prSet presAssocID="{2F5F34C0-64F6-4B3B-B3A5-F0A5ACA0543A}" presName="Name37" presStyleLbl="parChTrans1D2" presStyleIdx="2" presStyleCnt="4"/>
      <dgm:spPr/>
      <dgm:t>
        <a:bodyPr/>
        <a:lstStyle/>
        <a:p>
          <a:endParaRPr lang="en-US"/>
        </a:p>
      </dgm:t>
    </dgm:pt>
    <dgm:pt modelId="{D3CCA90B-26CC-4DB1-8E78-22C6F0E1A4AC}" type="pres">
      <dgm:prSet presAssocID="{3525195E-B296-4CDE-B467-26F6193FF451}" presName="hierRoot2" presStyleCnt="0">
        <dgm:presLayoutVars>
          <dgm:hierBranch val="init"/>
        </dgm:presLayoutVars>
      </dgm:prSet>
      <dgm:spPr/>
    </dgm:pt>
    <dgm:pt modelId="{FA9491B8-61D8-4B6B-820F-E23FF9043188}" type="pres">
      <dgm:prSet presAssocID="{3525195E-B296-4CDE-B467-26F6193FF451}" presName="rootComposite" presStyleCnt="0"/>
      <dgm:spPr/>
    </dgm:pt>
    <dgm:pt modelId="{451EACA8-C0A9-441F-8BA2-68355BC58AB9}" type="pres">
      <dgm:prSet presAssocID="{3525195E-B296-4CDE-B467-26F6193FF451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4B3EECB-8F04-4A48-B2AA-3091D4FD5AFC}" type="pres">
      <dgm:prSet presAssocID="{3525195E-B296-4CDE-B467-26F6193FF451}" presName="rootConnector" presStyleLbl="node2" presStyleIdx="2" presStyleCnt="3"/>
      <dgm:spPr/>
      <dgm:t>
        <a:bodyPr/>
        <a:lstStyle/>
        <a:p>
          <a:endParaRPr lang="en-US"/>
        </a:p>
      </dgm:t>
    </dgm:pt>
    <dgm:pt modelId="{226E0BE8-6059-4CBD-9438-D86F3549CE3A}" type="pres">
      <dgm:prSet presAssocID="{3525195E-B296-4CDE-B467-26F6193FF451}" presName="hierChild4" presStyleCnt="0"/>
      <dgm:spPr/>
    </dgm:pt>
    <dgm:pt modelId="{B4A38E0D-E549-4496-A80E-BDFCCB5D26C1}" type="pres">
      <dgm:prSet presAssocID="{C5D6FC7E-667E-4679-AEB2-FD1EE8E6752B}" presName="Name37" presStyleLbl="parChTrans1D3" presStyleIdx="2" presStyleCnt="7"/>
      <dgm:spPr/>
      <dgm:t>
        <a:bodyPr/>
        <a:lstStyle/>
        <a:p>
          <a:endParaRPr lang="en-US"/>
        </a:p>
      </dgm:t>
    </dgm:pt>
    <dgm:pt modelId="{B7203BFF-7A6D-49A4-8EA0-B0651B71F428}" type="pres">
      <dgm:prSet presAssocID="{540B7C70-7015-4BB0-85DC-424ECBF805E8}" presName="hierRoot2" presStyleCnt="0">
        <dgm:presLayoutVars>
          <dgm:hierBranch val="init"/>
        </dgm:presLayoutVars>
      </dgm:prSet>
      <dgm:spPr/>
    </dgm:pt>
    <dgm:pt modelId="{3356607C-4B17-4421-8DCA-05A8946A1F83}" type="pres">
      <dgm:prSet presAssocID="{540B7C70-7015-4BB0-85DC-424ECBF805E8}" presName="rootComposite" presStyleCnt="0"/>
      <dgm:spPr/>
    </dgm:pt>
    <dgm:pt modelId="{AAFF0FDD-77F5-4001-87FA-65582F4105FC}" type="pres">
      <dgm:prSet presAssocID="{540B7C70-7015-4BB0-85DC-424ECBF805E8}" presName="rootText" presStyleLbl="node3" presStyleIdx="2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6EE3795-2CCF-4DF5-A27C-41EA1FBA4C2D}" type="pres">
      <dgm:prSet presAssocID="{540B7C70-7015-4BB0-85DC-424ECBF805E8}" presName="rootConnector" presStyleLbl="node3" presStyleIdx="2" presStyleCnt="7"/>
      <dgm:spPr/>
      <dgm:t>
        <a:bodyPr/>
        <a:lstStyle/>
        <a:p>
          <a:endParaRPr lang="en-US"/>
        </a:p>
      </dgm:t>
    </dgm:pt>
    <dgm:pt modelId="{0ABF75F2-CDDF-4079-A0D8-5F6F2C548788}" type="pres">
      <dgm:prSet presAssocID="{540B7C70-7015-4BB0-85DC-424ECBF805E8}" presName="hierChild4" presStyleCnt="0"/>
      <dgm:spPr/>
    </dgm:pt>
    <dgm:pt modelId="{306A8E53-42FC-4E3C-A2EB-3DA4BF441CB2}" type="pres">
      <dgm:prSet presAssocID="{540B7C70-7015-4BB0-85DC-424ECBF805E8}" presName="hierChild5" presStyleCnt="0"/>
      <dgm:spPr/>
    </dgm:pt>
    <dgm:pt modelId="{78FB5F99-0BC4-43BF-AD6D-84C80596DE36}" type="pres">
      <dgm:prSet presAssocID="{F91D92A6-2D46-4B7D-8D11-3A4FAADCBD4F}" presName="Name37" presStyleLbl="parChTrans1D3" presStyleIdx="3" presStyleCnt="7"/>
      <dgm:spPr/>
      <dgm:t>
        <a:bodyPr/>
        <a:lstStyle/>
        <a:p>
          <a:endParaRPr lang="en-US"/>
        </a:p>
      </dgm:t>
    </dgm:pt>
    <dgm:pt modelId="{322CE82B-62EB-45B3-84BC-CE70896EA046}" type="pres">
      <dgm:prSet presAssocID="{38C8F38B-A6A1-4319-AD61-EE2B01BFDCDF}" presName="hierRoot2" presStyleCnt="0">
        <dgm:presLayoutVars>
          <dgm:hierBranch val="init"/>
        </dgm:presLayoutVars>
      </dgm:prSet>
      <dgm:spPr/>
    </dgm:pt>
    <dgm:pt modelId="{51C0CE12-3E5D-4F27-ADDE-85A578E53BCD}" type="pres">
      <dgm:prSet presAssocID="{38C8F38B-A6A1-4319-AD61-EE2B01BFDCDF}" presName="rootComposite" presStyleCnt="0"/>
      <dgm:spPr/>
    </dgm:pt>
    <dgm:pt modelId="{56D5D2F2-5D17-4B0D-94F7-E1A0D73D18CE}" type="pres">
      <dgm:prSet presAssocID="{38C8F38B-A6A1-4319-AD61-EE2B01BFDCDF}" presName="rootText" presStyleLbl="node3" presStyleIdx="3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38F20CC5-7DF3-435A-8BDD-4D8D5E41707B}" type="pres">
      <dgm:prSet presAssocID="{38C8F38B-A6A1-4319-AD61-EE2B01BFDCDF}" presName="rootConnector" presStyleLbl="node3" presStyleIdx="3" presStyleCnt="7"/>
      <dgm:spPr/>
      <dgm:t>
        <a:bodyPr/>
        <a:lstStyle/>
        <a:p>
          <a:endParaRPr lang="en-US"/>
        </a:p>
      </dgm:t>
    </dgm:pt>
    <dgm:pt modelId="{A7020503-4016-413E-BF03-6A8180DEDB35}" type="pres">
      <dgm:prSet presAssocID="{38C8F38B-A6A1-4319-AD61-EE2B01BFDCDF}" presName="hierChild4" presStyleCnt="0"/>
      <dgm:spPr/>
    </dgm:pt>
    <dgm:pt modelId="{2D9F3A11-4231-45D3-A407-694FD23C3F02}" type="pres">
      <dgm:prSet presAssocID="{38C8F38B-A6A1-4319-AD61-EE2B01BFDCDF}" presName="hierChild5" presStyleCnt="0"/>
      <dgm:spPr/>
    </dgm:pt>
    <dgm:pt modelId="{8BF3F42A-359B-411B-A7DC-38368E92610F}" type="pres">
      <dgm:prSet presAssocID="{3525195E-B296-4CDE-B467-26F6193FF451}" presName="hierChild5" presStyleCnt="0"/>
      <dgm:spPr/>
    </dgm:pt>
    <dgm:pt modelId="{FD3F04A4-E49C-466D-AC17-3A7991C701D6}" type="pres">
      <dgm:prSet presAssocID="{C8F893E3-8231-41F6-A70D-1F07E89D7C04}" presName="hierChild3" presStyleCnt="0"/>
      <dgm:spPr/>
    </dgm:pt>
    <dgm:pt modelId="{A565F855-EA04-4A48-B750-2B96F6F5FEE9}" type="pres">
      <dgm:prSet presAssocID="{424BEF7E-5553-4509-926A-B7B10AC18BF7}" presName="Name111" presStyleLbl="parChTrans1D2" presStyleIdx="3" presStyleCnt="4"/>
      <dgm:spPr/>
      <dgm:t>
        <a:bodyPr/>
        <a:lstStyle/>
        <a:p>
          <a:endParaRPr lang="en-US"/>
        </a:p>
      </dgm:t>
    </dgm:pt>
    <dgm:pt modelId="{09975045-0009-48DE-8301-60A6EF698874}" type="pres">
      <dgm:prSet presAssocID="{09C41128-FA32-4AE0-B1DC-D68C82C82EF4}" presName="hierRoot3" presStyleCnt="0">
        <dgm:presLayoutVars>
          <dgm:hierBranch val="init"/>
        </dgm:presLayoutVars>
      </dgm:prSet>
      <dgm:spPr/>
    </dgm:pt>
    <dgm:pt modelId="{5C7087F4-1E3A-4CBD-84F3-41C112D4A5D5}" type="pres">
      <dgm:prSet presAssocID="{09C41128-FA32-4AE0-B1DC-D68C82C82EF4}" presName="rootComposite3" presStyleCnt="0"/>
      <dgm:spPr/>
    </dgm:pt>
    <dgm:pt modelId="{D7B854C0-6908-4B30-A023-94B0F25F9F8F}" type="pres">
      <dgm:prSet presAssocID="{09C41128-FA32-4AE0-B1DC-D68C82C82EF4}" presName="rootText3" presStyleLbl="asst1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F268EBA-4416-41D8-9F6D-457CE91E19DA}" type="pres">
      <dgm:prSet presAssocID="{09C41128-FA32-4AE0-B1DC-D68C82C82EF4}" presName="rootConnector3" presStyleLbl="asst1" presStyleIdx="0" presStyleCnt="1"/>
      <dgm:spPr/>
      <dgm:t>
        <a:bodyPr/>
        <a:lstStyle/>
        <a:p>
          <a:endParaRPr lang="en-US"/>
        </a:p>
      </dgm:t>
    </dgm:pt>
    <dgm:pt modelId="{A3E98AA7-CC2C-4AA4-ADEC-706FD4C81622}" type="pres">
      <dgm:prSet presAssocID="{09C41128-FA32-4AE0-B1DC-D68C82C82EF4}" presName="hierChild6" presStyleCnt="0"/>
      <dgm:spPr/>
    </dgm:pt>
    <dgm:pt modelId="{F2B58BC3-81D9-4F1A-A880-35182510E981}" type="pres">
      <dgm:prSet presAssocID="{DFB3DB1C-00BE-4825-B034-38D2449C409E}" presName="Name37" presStyleLbl="parChTrans1D3" presStyleIdx="4" presStyleCnt="7"/>
      <dgm:spPr/>
      <dgm:t>
        <a:bodyPr/>
        <a:lstStyle/>
        <a:p>
          <a:endParaRPr lang="en-US"/>
        </a:p>
      </dgm:t>
    </dgm:pt>
    <dgm:pt modelId="{FDFD57F0-C821-4666-9962-9A74307853D9}" type="pres">
      <dgm:prSet presAssocID="{FFB2858C-991C-45CB-BC43-870F711019E0}" presName="hierRoot2" presStyleCnt="0">
        <dgm:presLayoutVars>
          <dgm:hierBranch val="init"/>
        </dgm:presLayoutVars>
      </dgm:prSet>
      <dgm:spPr/>
    </dgm:pt>
    <dgm:pt modelId="{C3F5C9A1-32CA-4DA6-BB3E-25B2834235A7}" type="pres">
      <dgm:prSet presAssocID="{FFB2858C-991C-45CB-BC43-870F711019E0}" presName="rootComposite" presStyleCnt="0"/>
      <dgm:spPr/>
    </dgm:pt>
    <dgm:pt modelId="{3810363C-C2F9-4D6A-BC3A-F3005357B69A}" type="pres">
      <dgm:prSet presAssocID="{FFB2858C-991C-45CB-BC43-870F711019E0}" presName="rootText" presStyleLbl="node3" presStyleIdx="4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130E5B61-977D-4FDC-AE18-132AB79471BF}" type="pres">
      <dgm:prSet presAssocID="{FFB2858C-991C-45CB-BC43-870F711019E0}" presName="rootConnector" presStyleLbl="node3" presStyleIdx="4" presStyleCnt="7"/>
      <dgm:spPr/>
      <dgm:t>
        <a:bodyPr/>
        <a:lstStyle/>
        <a:p>
          <a:endParaRPr lang="en-US"/>
        </a:p>
      </dgm:t>
    </dgm:pt>
    <dgm:pt modelId="{57D39F83-9BE5-4003-84AD-394B5BD37EF4}" type="pres">
      <dgm:prSet presAssocID="{FFB2858C-991C-45CB-BC43-870F711019E0}" presName="hierChild4" presStyleCnt="0"/>
      <dgm:spPr/>
    </dgm:pt>
    <dgm:pt modelId="{6F69EDF3-6F8E-4E8C-939A-D54B923F9EB4}" type="pres">
      <dgm:prSet presAssocID="{5961C155-5261-4621-B363-8A6AD4D3CADF}" presName="Name37" presStyleLbl="parChTrans1D4" presStyleIdx="1" presStyleCnt="4"/>
      <dgm:spPr/>
      <dgm:t>
        <a:bodyPr/>
        <a:lstStyle/>
        <a:p>
          <a:endParaRPr lang="en-US"/>
        </a:p>
      </dgm:t>
    </dgm:pt>
    <dgm:pt modelId="{98FB94BF-CDF0-45EB-9A05-72B0CE39A75C}" type="pres">
      <dgm:prSet presAssocID="{98F32FA3-A300-49B1-BA5A-D9F44091812E}" presName="hierRoot2" presStyleCnt="0">
        <dgm:presLayoutVars>
          <dgm:hierBranch val="init"/>
        </dgm:presLayoutVars>
      </dgm:prSet>
      <dgm:spPr/>
    </dgm:pt>
    <dgm:pt modelId="{AC93396F-800F-4D1D-AAFE-C51356400C0B}" type="pres">
      <dgm:prSet presAssocID="{98F32FA3-A300-49B1-BA5A-D9F44091812E}" presName="rootComposite" presStyleCnt="0"/>
      <dgm:spPr/>
    </dgm:pt>
    <dgm:pt modelId="{E2C7E650-AC5D-48DC-9656-3B8790F7413A}" type="pres">
      <dgm:prSet presAssocID="{98F32FA3-A300-49B1-BA5A-D9F44091812E}" presName="rootText" presStyleLbl="node4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2DC004D5-93C3-4D22-9BB8-82EF9093EB42}" type="pres">
      <dgm:prSet presAssocID="{98F32FA3-A300-49B1-BA5A-D9F44091812E}" presName="rootConnector" presStyleLbl="node4" presStyleIdx="1" presStyleCnt="4"/>
      <dgm:spPr/>
      <dgm:t>
        <a:bodyPr/>
        <a:lstStyle/>
        <a:p>
          <a:endParaRPr lang="en-US"/>
        </a:p>
      </dgm:t>
    </dgm:pt>
    <dgm:pt modelId="{3A58B74E-B517-473B-A9C3-B37EAB4F734D}" type="pres">
      <dgm:prSet presAssocID="{98F32FA3-A300-49B1-BA5A-D9F44091812E}" presName="hierChild4" presStyleCnt="0"/>
      <dgm:spPr/>
    </dgm:pt>
    <dgm:pt modelId="{272A8256-6BEB-49C7-8160-F4D10530B900}" type="pres">
      <dgm:prSet presAssocID="{98F32FA3-A300-49B1-BA5A-D9F44091812E}" presName="hierChild5" presStyleCnt="0"/>
      <dgm:spPr/>
    </dgm:pt>
    <dgm:pt modelId="{D44908C2-0B2C-42E3-A878-AD26EC260DCE}" type="pres">
      <dgm:prSet presAssocID="{FFB2858C-991C-45CB-BC43-870F711019E0}" presName="hierChild5" presStyleCnt="0"/>
      <dgm:spPr/>
    </dgm:pt>
    <dgm:pt modelId="{B0AB4B4C-03EC-4997-983C-C7776F155285}" type="pres">
      <dgm:prSet presAssocID="{8F5810A1-2042-4300-8589-5513E4D608DE}" presName="Name37" presStyleLbl="parChTrans1D3" presStyleIdx="5" presStyleCnt="7"/>
      <dgm:spPr/>
      <dgm:t>
        <a:bodyPr/>
        <a:lstStyle/>
        <a:p>
          <a:endParaRPr lang="en-US"/>
        </a:p>
      </dgm:t>
    </dgm:pt>
    <dgm:pt modelId="{2F4A8B4D-9F58-4029-8F88-4FCF977C131F}" type="pres">
      <dgm:prSet presAssocID="{58D34575-447D-49FF-B1E4-2C20AE41FEE9}" presName="hierRoot2" presStyleCnt="0">
        <dgm:presLayoutVars>
          <dgm:hierBranch val="init"/>
        </dgm:presLayoutVars>
      </dgm:prSet>
      <dgm:spPr/>
    </dgm:pt>
    <dgm:pt modelId="{3ECCAEBF-0BEE-40CF-830F-ECF25F713B39}" type="pres">
      <dgm:prSet presAssocID="{58D34575-447D-49FF-B1E4-2C20AE41FEE9}" presName="rootComposite" presStyleCnt="0"/>
      <dgm:spPr/>
    </dgm:pt>
    <dgm:pt modelId="{FE95C137-0173-4EF6-AA5C-A15AEBD2F36F}" type="pres">
      <dgm:prSet presAssocID="{58D34575-447D-49FF-B1E4-2C20AE41FEE9}" presName="rootText" presStyleLbl="node3" presStyleIdx="5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CCABEE8F-39E2-4318-82E2-A0475D489B19}" type="pres">
      <dgm:prSet presAssocID="{58D34575-447D-49FF-B1E4-2C20AE41FEE9}" presName="rootConnector" presStyleLbl="node3" presStyleIdx="5" presStyleCnt="7"/>
      <dgm:spPr/>
      <dgm:t>
        <a:bodyPr/>
        <a:lstStyle/>
        <a:p>
          <a:endParaRPr lang="en-US"/>
        </a:p>
      </dgm:t>
    </dgm:pt>
    <dgm:pt modelId="{4C8BA245-636D-45D8-9E79-8702D0297485}" type="pres">
      <dgm:prSet presAssocID="{58D34575-447D-49FF-B1E4-2C20AE41FEE9}" presName="hierChild4" presStyleCnt="0"/>
      <dgm:spPr/>
    </dgm:pt>
    <dgm:pt modelId="{B9180F11-580C-4981-BA58-D65AB4360187}" type="pres">
      <dgm:prSet presAssocID="{356FC7D1-77CA-4F25-AC83-26BB1370C6C7}" presName="Name37" presStyleLbl="parChTrans1D4" presStyleIdx="2" presStyleCnt="4"/>
      <dgm:spPr/>
      <dgm:t>
        <a:bodyPr/>
        <a:lstStyle/>
        <a:p>
          <a:endParaRPr lang="en-US"/>
        </a:p>
      </dgm:t>
    </dgm:pt>
    <dgm:pt modelId="{3A727B51-E05B-4E57-AA5A-5E2D6FADFC3D}" type="pres">
      <dgm:prSet presAssocID="{60D61474-9CC4-4E9F-BDCE-08FCEA586EE1}" presName="hierRoot2" presStyleCnt="0">
        <dgm:presLayoutVars>
          <dgm:hierBranch val="init"/>
        </dgm:presLayoutVars>
      </dgm:prSet>
      <dgm:spPr/>
    </dgm:pt>
    <dgm:pt modelId="{94B0D502-6AB0-4F77-BE3B-00E30A201B24}" type="pres">
      <dgm:prSet presAssocID="{60D61474-9CC4-4E9F-BDCE-08FCEA586EE1}" presName="rootComposite" presStyleCnt="0"/>
      <dgm:spPr/>
    </dgm:pt>
    <dgm:pt modelId="{68A23377-01EC-42F1-BAF2-1D6C781E7479}" type="pres">
      <dgm:prSet presAssocID="{60D61474-9CC4-4E9F-BDCE-08FCEA586EE1}" presName="rootText" presStyleLbl="node4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33C2CE3-A127-4B09-8456-016AFAEA9429}" type="pres">
      <dgm:prSet presAssocID="{60D61474-9CC4-4E9F-BDCE-08FCEA586EE1}" presName="rootConnector" presStyleLbl="node4" presStyleIdx="2" presStyleCnt="4"/>
      <dgm:spPr/>
      <dgm:t>
        <a:bodyPr/>
        <a:lstStyle/>
        <a:p>
          <a:endParaRPr lang="en-US"/>
        </a:p>
      </dgm:t>
    </dgm:pt>
    <dgm:pt modelId="{CF1CFF8F-33AC-48EF-B5D2-A02F31C01FAD}" type="pres">
      <dgm:prSet presAssocID="{60D61474-9CC4-4E9F-BDCE-08FCEA586EE1}" presName="hierChild4" presStyleCnt="0"/>
      <dgm:spPr/>
    </dgm:pt>
    <dgm:pt modelId="{09DD0CD1-93C1-47F8-B8B0-07238EE927D9}" type="pres">
      <dgm:prSet presAssocID="{60D61474-9CC4-4E9F-BDCE-08FCEA586EE1}" presName="hierChild5" presStyleCnt="0"/>
      <dgm:spPr/>
    </dgm:pt>
    <dgm:pt modelId="{3198B453-EE00-4A29-A5F7-A55D764580DE}" type="pres">
      <dgm:prSet presAssocID="{58D34575-447D-49FF-B1E4-2C20AE41FEE9}" presName="hierChild5" presStyleCnt="0"/>
      <dgm:spPr/>
    </dgm:pt>
    <dgm:pt modelId="{40DB9918-BFD0-4159-870E-7DA63A405E4C}" type="pres">
      <dgm:prSet presAssocID="{D7875C80-B9A4-4536-8829-0D5E56FB58D3}" presName="Name37" presStyleLbl="parChTrans1D3" presStyleIdx="6" presStyleCnt="7"/>
      <dgm:spPr/>
      <dgm:t>
        <a:bodyPr/>
        <a:lstStyle/>
        <a:p>
          <a:endParaRPr lang="en-US"/>
        </a:p>
      </dgm:t>
    </dgm:pt>
    <dgm:pt modelId="{4763B853-66B4-4253-A10C-8271D2950AA8}" type="pres">
      <dgm:prSet presAssocID="{3A2D773B-49BF-4108-90A2-1F03DCDF09C9}" presName="hierRoot2" presStyleCnt="0">
        <dgm:presLayoutVars>
          <dgm:hierBranch val="init"/>
        </dgm:presLayoutVars>
      </dgm:prSet>
      <dgm:spPr/>
    </dgm:pt>
    <dgm:pt modelId="{5CBD5E05-E730-4BCE-84E7-EE5C2F97AAE6}" type="pres">
      <dgm:prSet presAssocID="{3A2D773B-49BF-4108-90A2-1F03DCDF09C9}" presName="rootComposite" presStyleCnt="0"/>
      <dgm:spPr/>
    </dgm:pt>
    <dgm:pt modelId="{7FBD412A-5021-466F-BE2F-70F033762A16}" type="pres">
      <dgm:prSet presAssocID="{3A2D773B-49BF-4108-90A2-1F03DCDF09C9}" presName="rootText" presStyleLbl="node3" presStyleIdx="6" presStyleCnt="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EE2E89A-9F1B-42E2-B676-648DEF1273BD}" type="pres">
      <dgm:prSet presAssocID="{3A2D773B-49BF-4108-90A2-1F03DCDF09C9}" presName="rootConnector" presStyleLbl="node3" presStyleIdx="6" presStyleCnt="7"/>
      <dgm:spPr/>
      <dgm:t>
        <a:bodyPr/>
        <a:lstStyle/>
        <a:p>
          <a:endParaRPr lang="en-US"/>
        </a:p>
      </dgm:t>
    </dgm:pt>
    <dgm:pt modelId="{88CB07BD-671C-4C9B-BC4E-671EA0BAEBBD}" type="pres">
      <dgm:prSet presAssocID="{3A2D773B-49BF-4108-90A2-1F03DCDF09C9}" presName="hierChild4" presStyleCnt="0"/>
      <dgm:spPr/>
    </dgm:pt>
    <dgm:pt modelId="{AADE4CC1-8551-4CAA-9FA8-95C2BD67EA37}" type="pres">
      <dgm:prSet presAssocID="{338BD2D2-5F8B-4888-A721-C87BCF077C8C}" presName="Name37" presStyleLbl="parChTrans1D4" presStyleIdx="3" presStyleCnt="4"/>
      <dgm:spPr/>
      <dgm:t>
        <a:bodyPr/>
        <a:lstStyle/>
        <a:p>
          <a:endParaRPr lang="en-US"/>
        </a:p>
      </dgm:t>
    </dgm:pt>
    <dgm:pt modelId="{A0CC9408-2678-4D54-BB01-BA080357832B}" type="pres">
      <dgm:prSet presAssocID="{2DC00D10-A9BA-4670-A91C-D17279A7B6C4}" presName="hierRoot2" presStyleCnt="0">
        <dgm:presLayoutVars>
          <dgm:hierBranch val="init"/>
        </dgm:presLayoutVars>
      </dgm:prSet>
      <dgm:spPr/>
    </dgm:pt>
    <dgm:pt modelId="{57CDAF4D-0F33-4187-9409-BEEDFBF02D96}" type="pres">
      <dgm:prSet presAssocID="{2DC00D10-A9BA-4670-A91C-D17279A7B6C4}" presName="rootComposite" presStyleCnt="0"/>
      <dgm:spPr/>
    </dgm:pt>
    <dgm:pt modelId="{A0411EE7-EC94-45C4-90AD-720B1D4E6594}" type="pres">
      <dgm:prSet presAssocID="{2DC00D10-A9BA-4670-A91C-D17279A7B6C4}" presName="rootText" presStyleLbl="node4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C4F4C37-4341-41B3-A451-F329FB359DB9}" type="pres">
      <dgm:prSet presAssocID="{2DC00D10-A9BA-4670-A91C-D17279A7B6C4}" presName="rootConnector" presStyleLbl="node4" presStyleIdx="3" presStyleCnt="4"/>
      <dgm:spPr/>
      <dgm:t>
        <a:bodyPr/>
        <a:lstStyle/>
        <a:p>
          <a:endParaRPr lang="en-US"/>
        </a:p>
      </dgm:t>
    </dgm:pt>
    <dgm:pt modelId="{BEA4D456-520F-4BDD-83BB-9679CF2FFFA0}" type="pres">
      <dgm:prSet presAssocID="{2DC00D10-A9BA-4670-A91C-D17279A7B6C4}" presName="hierChild4" presStyleCnt="0"/>
      <dgm:spPr/>
    </dgm:pt>
    <dgm:pt modelId="{808DBAFC-4115-4EE4-A3F1-D852A6F934F1}" type="pres">
      <dgm:prSet presAssocID="{2DC00D10-A9BA-4670-A91C-D17279A7B6C4}" presName="hierChild5" presStyleCnt="0"/>
      <dgm:spPr/>
    </dgm:pt>
    <dgm:pt modelId="{0B5AD969-62F3-47D8-B6DE-CA1738214CF3}" type="pres">
      <dgm:prSet presAssocID="{3A2D773B-49BF-4108-90A2-1F03DCDF09C9}" presName="hierChild5" presStyleCnt="0"/>
      <dgm:spPr/>
    </dgm:pt>
    <dgm:pt modelId="{7C6EAF8A-EA20-4BFE-9954-05182F0AEB8A}" type="pres">
      <dgm:prSet presAssocID="{09C41128-FA32-4AE0-B1DC-D68C82C82EF4}" presName="hierChild7" presStyleCnt="0"/>
      <dgm:spPr/>
    </dgm:pt>
  </dgm:ptLst>
  <dgm:cxnLst>
    <dgm:cxn modelId="{6D956930-3345-4673-9D9B-3F963175B9A4}" type="presOf" srcId="{540B7C70-7015-4BB0-85DC-424ECBF805E8}" destId="{AAFF0FDD-77F5-4001-87FA-65582F4105FC}" srcOrd="0" destOrd="0" presId="urn:microsoft.com/office/officeart/2005/8/layout/orgChart1"/>
    <dgm:cxn modelId="{EDF987CF-B024-45A2-AA9F-3A6EE5C57E08}" type="presOf" srcId="{5961C155-5261-4621-B363-8A6AD4D3CADF}" destId="{6F69EDF3-6F8E-4E8C-939A-D54B923F9EB4}" srcOrd="0" destOrd="0" presId="urn:microsoft.com/office/officeart/2005/8/layout/orgChart1"/>
    <dgm:cxn modelId="{5659E0FD-C1E2-4BB1-ACCF-46291B95A66E}" srcId="{FFB2858C-991C-45CB-BC43-870F711019E0}" destId="{98F32FA3-A300-49B1-BA5A-D9F44091812E}" srcOrd="0" destOrd="0" parTransId="{5961C155-5261-4621-B363-8A6AD4D3CADF}" sibTransId="{580A06D0-00E7-4F94-A588-7DE6AC73E7E1}"/>
    <dgm:cxn modelId="{A43C336C-C5D5-4FD0-A3FB-F9BCE4BA6DB9}" srcId="{3525195E-B296-4CDE-B467-26F6193FF451}" destId="{38C8F38B-A6A1-4319-AD61-EE2B01BFDCDF}" srcOrd="1" destOrd="0" parTransId="{F91D92A6-2D46-4B7D-8D11-3A4FAADCBD4F}" sibTransId="{998B6769-EB00-4AD7-851D-B8EEC72FEAAF}"/>
    <dgm:cxn modelId="{B53B6E0B-7087-4F1F-BD77-99816BE3071E}" type="presOf" srcId="{B96ABE62-D873-4A9A-83BC-274E8B2BC15F}" destId="{E842F3B6-2536-43B2-BB4A-68FBDB079A83}" srcOrd="0" destOrd="0" presId="urn:microsoft.com/office/officeart/2005/8/layout/orgChart1"/>
    <dgm:cxn modelId="{9D030C9A-FB86-4384-994E-5CA57FA01FE2}" type="presOf" srcId="{D7875C80-B9A4-4536-8829-0D5E56FB58D3}" destId="{40DB9918-BFD0-4159-870E-7DA63A405E4C}" srcOrd="0" destOrd="0" presId="urn:microsoft.com/office/officeart/2005/8/layout/orgChart1"/>
    <dgm:cxn modelId="{DEEFB2A3-2BC0-41DC-AA9A-182741A78046}" type="presOf" srcId="{DFB3DB1C-00BE-4825-B034-38D2449C409E}" destId="{F2B58BC3-81D9-4F1A-A880-35182510E981}" srcOrd="0" destOrd="0" presId="urn:microsoft.com/office/officeart/2005/8/layout/orgChart1"/>
    <dgm:cxn modelId="{049ED62C-E757-4A93-AF56-376B28892FC9}" type="presOf" srcId="{F87BD693-A68D-4A26-9689-4DFA30DCBD2F}" destId="{D2262AEC-5282-4578-B8CE-C0EF8E3821EC}" srcOrd="0" destOrd="0" presId="urn:microsoft.com/office/officeart/2005/8/layout/orgChart1"/>
    <dgm:cxn modelId="{09072E9C-B401-46D7-AADB-244E0CF1849B}" type="presOf" srcId="{56394BFC-D103-4FC5-82FC-2AC6AA3F2B1E}" destId="{76B4AA40-1D47-4F94-A340-651627E0472F}" srcOrd="0" destOrd="0" presId="urn:microsoft.com/office/officeart/2005/8/layout/orgChart1"/>
    <dgm:cxn modelId="{A87B4667-956E-4998-9FAA-704127207CC6}" type="presOf" srcId="{3A2D773B-49BF-4108-90A2-1F03DCDF09C9}" destId="{7FBD412A-5021-466F-BE2F-70F033762A16}" srcOrd="0" destOrd="0" presId="urn:microsoft.com/office/officeart/2005/8/layout/orgChart1"/>
    <dgm:cxn modelId="{186D1A48-E3EF-4B23-83A4-8839977E9CED}" type="presOf" srcId="{338BD2D2-5F8B-4888-A721-C87BCF077C8C}" destId="{AADE4CC1-8551-4CAA-9FA8-95C2BD67EA37}" srcOrd="0" destOrd="0" presId="urn:microsoft.com/office/officeart/2005/8/layout/orgChart1"/>
    <dgm:cxn modelId="{F93113EC-1804-4A22-B62E-A7761008232F}" type="presOf" srcId="{0DBC91D8-E4C9-4D69-B797-CFA7CA7BF295}" destId="{38B8F7F1-1F28-405A-9CF3-20F612861799}" srcOrd="0" destOrd="0" presId="urn:microsoft.com/office/officeart/2005/8/layout/orgChart1"/>
    <dgm:cxn modelId="{08337499-77E3-42C5-992D-D026FED99B4B}" srcId="{C8F893E3-8231-41F6-A70D-1F07E89D7C04}" destId="{77650907-0C5A-40DE-837D-EF6C1BBE592D}" srcOrd="1" destOrd="0" parTransId="{0DBC91D8-E4C9-4D69-B797-CFA7CA7BF295}" sibTransId="{4DA7D6F8-FE4C-4108-8411-5A7BF6FB4DC8}"/>
    <dgm:cxn modelId="{10C5078C-DD55-4DA2-8CB4-B1BD856DA226}" type="presOf" srcId="{FFB2858C-991C-45CB-BC43-870F711019E0}" destId="{130E5B61-977D-4FDC-AE18-132AB79471BF}" srcOrd="1" destOrd="0" presId="urn:microsoft.com/office/officeart/2005/8/layout/orgChart1"/>
    <dgm:cxn modelId="{D19DEADA-D5A3-4C4C-B2A1-D7E5DF8D641B}" type="presOf" srcId="{98F32FA3-A300-49B1-BA5A-D9F44091812E}" destId="{E2C7E650-AC5D-48DC-9656-3B8790F7413A}" srcOrd="0" destOrd="0" presId="urn:microsoft.com/office/officeart/2005/8/layout/orgChart1"/>
    <dgm:cxn modelId="{D4D543AF-5F15-46E1-A4C4-55F7F49F7863}" srcId="{D14194A4-70DB-4CDE-9146-48F025938F4C}" destId="{C09F391C-EFCF-494A-A804-887DB06B0908}" srcOrd="0" destOrd="0" parTransId="{56394BFC-D103-4FC5-82FC-2AC6AA3F2B1E}" sibTransId="{130BE1A9-EE0F-460F-9FD3-3079BDFD7585}"/>
    <dgm:cxn modelId="{7DE54AC6-CF54-430C-A1E8-4F18ED3F244B}" srcId="{C09F391C-EFCF-494A-A804-887DB06B0908}" destId="{D548855C-EDB8-491B-BEF6-46D66A353CAA}" srcOrd="0" destOrd="0" parTransId="{9927CA5C-8FF8-4AB2-B68C-33AF0C5641B6}" sibTransId="{7423FF11-0136-40CA-B969-40C3AA588A1F}"/>
    <dgm:cxn modelId="{8702F2EA-A7B6-4538-A9E6-30E7765EE090}" srcId="{C8F893E3-8231-41F6-A70D-1F07E89D7C04}" destId="{3525195E-B296-4CDE-B467-26F6193FF451}" srcOrd="3" destOrd="0" parTransId="{2F5F34C0-64F6-4B3B-B3A5-F0A5ACA0543A}" sibTransId="{E62CCB1C-6594-48EC-A1C7-6E43FE6E1272}"/>
    <dgm:cxn modelId="{3D647DF5-63FA-43C3-9594-1A76F02A9AB7}" type="presOf" srcId="{60D61474-9CC4-4E9F-BDCE-08FCEA586EE1}" destId="{F33C2CE3-A127-4B09-8456-016AFAEA9429}" srcOrd="1" destOrd="0" presId="urn:microsoft.com/office/officeart/2005/8/layout/orgChart1"/>
    <dgm:cxn modelId="{A8F3D7FF-B9B1-48D6-81B5-E9A9ADF2AB60}" type="presOf" srcId="{38C8F38B-A6A1-4319-AD61-EE2B01BFDCDF}" destId="{56D5D2F2-5D17-4B0D-94F7-E1A0D73D18CE}" srcOrd="0" destOrd="0" presId="urn:microsoft.com/office/officeart/2005/8/layout/orgChart1"/>
    <dgm:cxn modelId="{2EC6CC22-3D72-4B21-8CEC-3F154020814E}" type="presOf" srcId="{9927CA5C-8FF8-4AB2-B68C-33AF0C5641B6}" destId="{6C87DCFE-6605-4D0A-934A-E130ADE0A612}" srcOrd="0" destOrd="0" presId="urn:microsoft.com/office/officeart/2005/8/layout/orgChart1"/>
    <dgm:cxn modelId="{273014D8-2F56-4A3E-A9A4-318B88CBF7B5}" type="presOf" srcId="{C09F391C-EFCF-494A-A804-887DB06B0908}" destId="{3ADF7B21-DA2A-4339-9800-5A12E183E391}" srcOrd="0" destOrd="0" presId="urn:microsoft.com/office/officeart/2005/8/layout/orgChart1"/>
    <dgm:cxn modelId="{531E1503-DE04-4302-864D-1E8F19242C0A}" srcId="{09C41128-FA32-4AE0-B1DC-D68C82C82EF4}" destId="{FFB2858C-991C-45CB-BC43-870F711019E0}" srcOrd="0" destOrd="0" parTransId="{DFB3DB1C-00BE-4825-B034-38D2449C409E}" sibTransId="{64600776-011C-44ED-B17A-FBDACF3F7924}"/>
    <dgm:cxn modelId="{6199F7B1-BD1A-4D54-A9D6-DC80899CE7FC}" srcId="{3525195E-B296-4CDE-B467-26F6193FF451}" destId="{540B7C70-7015-4BB0-85DC-424ECBF805E8}" srcOrd="0" destOrd="0" parTransId="{C5D6FC7E-667E-4679-AEB2-FD1EE8E6752B}" sibTransId="{893B8302-EED9-4F41-B6B3-998084E491F3}"/>
    <dgm:cxn modelId="{E81E7F90-DD54-445E-8833-692545781C04}" type="presOf" srcId="{3525195E-B296-4CDE-B467-26F6193FF451}" destId="{94B3EECB-8F04-4A48-B2AA-3091D4FD5AFC}" srcOrd="1" destOrd="0" presId="urn:microsoft.com/office/officeart/2005/8/layout/orgChart1"/>
    <dgm:cxn modelId="{0B204A5F-8CA9-4DE1-80BC-32E301E050F1}" type="presOf" srcId="{540B7C70-7015-4BB0-85DC-424ECBF805E8}" destId="{F6EE3795-2CCF-4DF5-A27C-41EA1FBA4C2D}" srcOrd="1" destOrd="0" presId="urn:microsoft.com/office/officeart/2005/8/layout/orgChart1"/>
    <dgm:cxn modelId="{CEB41F4A-547A-43C8-9086-9F863EF43667}" srcId="{77650907-0C5A-40DE-837D-EF6C1BBE592D}" destId="{F87BD693-A68D-4A26-9689-4DFA30DCBD2F}" srcOrd="0" destOrd="0" parTransId="{54D3BD74-ECBF-40EA-8965-716725C35A0F}" sibTransId="{14E7DAFA-4AE1-4B27-B7DE-BE248C714676}"/>
    <dgm:cxn modelId="{4228AE2F-4D88-48C7-A89F-91192B90E0F4}" type="presOf" srcId="{77650907-0C5A-40DE-837D-EF6C1BBE592D}" destId="{02BC6639-C528-4CD4-A8B0-9CB0BD3DC249}" srcOrd="1" destOrd="0" presId="urn:microsoft.com/office/officeart/2005/8/layout/orgChart1"/>
    <dgm:cxn modelId="{CD2B61AD-21F6-47AA-9817-1042EA65B1C5}" type="presOf" srcId="{58D34575-447D-49FF-B1E4-2C20AE41FEE9}" destId="{CCABEE8F-39E2-4318-82E2-A0475D489B19}" srcOrd="1" destOrd="0" presId="urn:microsoft.com/office/officeart/2005/8/layout/orgChart1"/>
    <dgm:cxn modelId="{C6CADEC8-F76A-4FC6-B192-5FED0AF2856B}" type="presOf" srcId="{3525195E-B296-4CDE-B467-26F6193FF451}" destId="{451EACA8-C0A9-441F-8BA2-68355BC58AB9}" srcOrd="0" destOrd="0" presId="urn:microsoft.com/office/officeart/2005/8/layout/orgChart1"/>
    <dgm:cxn modelId="{C0A51992-AA6E-4DB5-93F3-7B26E01974F2}" type="presOf" srcId="{C5D6FC7E-667E-4679-AEB2-FD1EE8E6752B}" destId="{B4A38E0D-E549-4496-A80E-BDFCCB5D26C1}" srcOrd="0" destOrd="0" presId="urn:microsoft.com/office/officeart/2005/8/layout/orgChart1"/>
    <dgm:cxn modelId="{DE360279-0101-48D4-AE11-0D09482B9E34}" type="presOf" srcId="{58D34575-447D-49FF-B1E4-2C20AE41FEE9}" destId="{FE95C137-0173-4EF6-AA5C-A15AEBD2F36F}" srcOrd="0" destOrd="0" presId="urn:microsoft.com/office/officeart/2005/8/layout/orgChart1"/>
    <dgm:cxn modelId="{2490480B-D179-4C5E-929B-9E75431A628F}" type="presOf" srcId="{77650907-0C5A-40DE-837D-EF6C1BBE592D}" destId="{33C2BA03-DCAD-4DFD-B0F0-513E7312C58A}" srcOrd="0" destOrd="0" presId="urn:microsoft.com/office/officeart/2005/8/layout/orgChart1"/>
    <dgm:cxn modelId="{DF8690A7-8275-45D6-B027-F7D12135D668}" srcId="{C8F893E3-8231-41F6-A70D-1F07E89D7C04}" destId="{D14194A4-70DB-4CDE-9146-48F025938F4C}" srcOrd="2" destOrd="0" parTransId="{5E667FE1-D5F8-4FA3-A4E5-E07BA6FA0B8F}" sibTransId="{1EAEF974-F12B-4C8C-AE6E-A3157A2D8727}"/>
    <dgm:cxn modelId="{55B8B602-8DD7-4BE8-8A8E-4CC8F5E8E536}" type="presOf" srcId="{D548855C-EDB8-491B-BEF6-46D66A353CAA}" destId="{B116D274-A8C1-4500-86A2-DD9B8B8FC136}" srcOrd="0" destOrd="0" presId="urn:microsoft.com/office/officeart/2005/8/layout/orgChart1"/>
    <dgm:cxn modelId="{9959B841-C84D-4BB0-B22F-C95939E88653}" type="presOf" srcId="{D548855C-EDB8-491B-BEF6-46D66A353CAA}" destId="{47DF2E19-1BFB-426E-9D32-47BE06BD8520}" srcOrd="1" destOrd="0" presId="urn:microsoft.com/office/officeart/2005/8/layout/orgChart1"/>
    <dgm:cxn modelId="{BE043B35-6235-47C4-9004-732AC28C302E}" type="presOf" srcId="{2DC00D10-A9BA-4670-A91C-D17279A7B6C4}" destId="{6C4F4C37-4341-41B3-A451-F329FB359DB9}" srcOrd="1" destOrd="0" presId="urn:microsoft.com/office/officeart/2005/8/layout/orgChart1"/>
    <dgm:cxn modelId="{0E57532C-7E5F-487C-AEFB-A67F71EB9E1D}" type="presOf" srcId="{2DC00D10-A9BA-4670-A91C-D17279A7B6C4}" destId="{A0411EE7-EC94-45C4-90AD-720B1D4E6594}" srcOrd="0" destOrd="0" presId="urn:microsoft.com/office/officeart/2005/8/layout/orgChart1"/>
    <dgm:cxn modelId="{D4A43482-AC48-48F3-9DAC-904E5C35FE0A}" type="presOf" srcId="{FFB2858C-991C-45CB-BC43-870F711019E0}" destId="{3810363C-C2F9-4D6A-BC3A-F3005357B69A}" srcOrd="0" destOrd="0" presId="urn:microsoft.com/office/officeart/2005/8/layout/orgChart1"/>
    <dgm:cxn modelId="{EB6DB9DC-A0D8-486F-863F-900193915D52}" srcId="{B96ABE62-D873-4A9A-83BC-274E8B2BC15F}" destId="{C8F893E3-8231-41F6-A70D-1F07E89D7C04}" srcOrd="0" destOrd="0" parTransId="{08DCEF16-52AC-4921-A498-43466A51482D}" sibTransId="{4F946531-8C5A-4FEE-96DE-DE465C1505A8}"/>
    <dgm:cxn modelId="{83FFA163-08E4-4073-9B74-B7A78A68C840}" type="presOf" srcId="{5E667FE1-D5F8-4FA3-A4E5-E07BA6FA0B8F}" destId="{2AFDE9AE-9497-4E5D-84B8-FE9849EA7981}" srcOrd="0" destOrd="0" presId="urn:microsoft.com/office/officeart/2005/8/layout/orgChart1"/>
    <dgm:cxn modelId="{07B0861F-0810-4D41-AB53-F52D905776CE}" srcId="{C8F893E3-8231-41F6-A70D-1F07E89D7C04}" destId="{09C41128-FA32-4AE0-B1DC-D68C82C82EF4}" srcOrd="0" destOrd="0" parTransId="{424BEF7E-5553-4509-926A-B7B10AC18BF7}" sibTransId="{E5ABE095-AF96-4F22-A81A-6A41DFEFA730}"/>
    <dgm:cxn modelId="{CEFD6597-0B83-40B5-8889-0D0815D8F3F0}" srcId="{3A2D773B-49BF-4108-90A2-1F03DCDF09C9}" destId="{2DC00D10-A9BA-4670-A91C-D17279A7B6C4}" srcOrd="0" destOrd="0" parTransId="{338BD2D2-5F8B-4888-A721-C87BCF077C8C}" sibTransId="{65661EB8-DA4F-4211-BAD7-428CDF387EFA}"/>
    <dgm:cxn modelId="{6D739625-FE71-4F42-AABA-ADF112F70479}" type="presOf" srcId="{C09F391C-EFCF-494A-A804-887DB06B0908}" destId="{16D22037-71E0-4DBC-9D18-F242402B6077}" srcOrd="1" destOrd="0" presId="urn:microsoft.com/office/officeart/2005/8/layout/orgChart1"/>
    <dgm:cxn modelId="{B4B144A5-ACD3-419B-A67F-082543AB0B48}" type="presOf" srcId="{60D61474-9CC4-4E9F-BDCE-08FCEA586EE1}" destId="{68A23377-01EC-42F1-BAF2-1D6C781E7479}" srcOrd="0" destOrd="0" presId="urn:microsoft.com/office/officeart/2005/8/layout/orgChart1"/>
    <dgm:cxn modelId="{BFECF239-94F8-4C8C-B84A-2F8A1B804EBF}" type="presOf" srcId="{C8F893E3-8231-41F6-A70D-1F07E89D7C04}" destId="{DBBA7FAD-8EAF-42DB-9A31-213ECABE856F}" srcOrd="0" destOrd="0" presId="urn:microsoft.com/office/officeart/2005/8/layout/orgChart1"/>
    <dgm:cxn modelId="{83F8EBCC-F4DA-4370-AC36-F151C0DD6C50}" type="presOf" srcId="{2F5F34C0-64F6-4B3B-B3A5-F0A5ACA0543A}" destId="{2FE64D81-82C5-4446-8357-B8E8431CCB58}" srcOrd="0" destOrd="0" presId="urn:microsoft.com/office/officeart/2005/8/layout/orgChart1"/>
    <dgm:cxn modelId="{512A1A6D-C89F-4AA6-AE1F-E55850011E7D}" type="presOf" srcId="{F91D92A6-2D46-4B7D-8D11-3A4FAADCBD4F}" destId="{78FB5F99-0BC4-43BF-AD6D-84C80596DE36}" srcOrd="0" destOrd="0" presId="urn:microsoft.com/office/officeart/2005/8/layout/orgChart1"/>
    <dgm:cxn modelId="{A3E5CFE1-EB65-4A31-896D-F4E2773358E6}" type="presOf" srcId="{98F32FA3-A300-49B1-BA5A-D9F44091812E}" destId="{2DC004D5-93C3-4D22-9BB8-82EF9093EB42}" srcOrd="1" destOrd="0" presId="urn:microsoft.com/office/officeart/2005/8/layout/orgChart1"/>
    <dgm:cxn modelId="{7EE9E6A4-874A-403C-8D49-6558045E48E6}" type="presOf" srcId="{356FC7D1-77CA-4F25-AC83-26BB1370C6C7}" destId="{B9180F11-580C-4981-BA58-D65AB4360187}" srcOrd="0" destOrd="0" presId="urn:microsoft.com/office/officeart/2005/8/layout/orgChart1"/>
    <dgm:cxn modelId="{BD07A8D9-DC16-4772-870C-EBC6EFB5FFA0}" type="presOf" srcId="{F87BD693-A68D-4A26-9689-4DFA30DCBD2F}" destId="{3668A935-BD8E-4C6D-9543-2C1876766944}" srcOrd="1" destOrd="0" presId="urn:microsoft.com/office/officeart/2005/8/layout/orgChart1"/>
    <dgm:cxn modelId="{2824C5B1-CACC-4FE9-A09F-19D1F689257D}" type="presOf" srcId="{09C41128-FA32-4AE0-B1DC-D68C82C82EF4}" destId="{D7B854C0-6908-4B30-A023-94B0F25F9F8F}" srcOrd="0" destOrd="0" presId="urn:microsoft.com/office/officeart/2005/8/layout/orgChart1"/>
    <dgm:cxn modelId="{F9CEA119-808A-411F-8DFA-697EDF471AEE}" type="presOf" srcId="{09C41128-FA32-4AE0-B1DC-D68C82C82EF4}" destId="{2F268EBA-4416-41D8-9F6D-457CE91E19DA}" srcOrd="1" destOrd="0" presId="urn:microsoft.com/office/officeart/2005/8/layout/orgChart1"/>
    <dgm:cxn modelId="{F8CFE7E4-7FA2-4309-8CD5-A234CDC4447E}" type="presOf" srcId="{8F5810A1-2042-4300-8589-5513E4D608DE}" destId="{B0AB4B4C-03EC-4997-983C-C7776F155285}" srcOrd="0" destOrd="0" presId="urn:microsoft.com/office/officeart/2005/8/layout/orgChart1"/>
    <dgm:cxn modelId="{29AA7EBA-4158-433D-968E-8D3D1453E7EC}" type="presOf" srcId="{C8F893E3-8231-41F6-A70D-1F07E89D7C04}" destId="{FFF98D6D-4B73-4E0B-BC58-B8C4B6D13F06}" srcOrd="1" destOrd="0" presId="urn:microsoft.com/office/officeart/2005/8/layout/orgChart1"/>
    <dgm:cxn modelId="{68836C4F-8B3B-48BA-B27F-C5FDDFEAB41E}" type="presOf" srcId="{D14194A4-70DB-4CDE-9146-48F025938F4C}" destId="{D44E0F9C-B8CC-480C-92C0-FBBEAB0C61E5}" srcOrd="1" destOrd="0" presId="urn:microsoft.com/office/officeart/2005/8/layout/orgChart1"/>
    <dgm:cxn modelId="{23739178-D702-464D-B6E4-A4543FA71213}" srcId="{09C41128-FA32-4AE0-B1DC-D68C82C82EF4}" destId="{58D34575-447D-49FF-B1E4-2C20AE41FEE9}" srcOrd="1" destOrd="0" parTransId="{8F5810A1-2042-4300-8589-5513E4D608DE}" sibTransId="{990746EC-B296-4A1E-884E-8AB112C54BFB}"/>
    <dgm:cxn modelId="{4C501F11-B679-4F08-95B4-059DF7F41173}" type="presOf" srcId="{3A2D773B-49BF-4108-90A2-1F03DCDF09C9}" destId="{5EE2E89A-9F1B-42E2-B676-648DEF1273BD}" srcOrd="1" destOrd="0" presId="urn:microsoft.com/office/officeart/2005/8/layout/orgChart1"/>
    <dgm:cxn modelId="{2780FAD0-C414-42C1-8A75-0A1731BCFB68}" type="presOf" srcId="{424BEF7E-5553-4509-926A-B7B10AC18BF7}" destId="{A565F855-EA04-4A48-B750-2B96F6F5FEE9}" srcOrd="0" destOrd="0" presId="urn:microsoft.com/office/officeart/2005/8/layout/orgChart1"/>
    <dgm:cxn modelId="{824A983B-DD08-4BC0-9AC1-61E364BCD652}" srcId="{58D34575-447D-49FF-B1E4-2C20AE41FEE9}" destId="{60D61474-9CC4-4E9F-BDCE-08FCEA586EE1}" srcOrd="0" destOrd="0" parTransId="{356FC7D1-77CA-4F25-AC83-26BB1370C6C7}" sibTransId="{E8F459E7-C881-435E-969B-D43D9241ECBA}"/>
    <dgm:cxn modelId="{5303C652-5A27-44CC-93EC-AB9DBEB89F26}" type="presOf" srcId="{54D3BD74-ECBF-40EA-8965-716725C35A0F}" destId="{0EABCC69-5DC9-41EA-B04F-1F8EC8A272D8}" srcOrd="0" destOrd="0" presId="urn:microsoft.com/office/officeart/2005/8/layout/orgChart1"/>
    <dgm:cxn modelId="{ADADA1D3-2243-4B63-BCD9-F3D085FD4FDF}" type="presOf" srcId="{38C8F38B-A6A1-4319-AD61-EE2B01BFDCDF}" destId="{38F20CC5-7DF3-435A-8BDD-4D8D5E41707B}" srcOrd="1" destOrd="0" presId="urn:microsoft.com/office/officeart/2005/8/layout/orgChart1"/>
    <dgm:cxn modelId="{3B456DC9-34FA-4AFB-950A-A4098D34147A}" type="presOf" srcId="{D14194A4-70DB-4CDE-9146-48F025938F4C}" destId="{B054D2EB-9D6C-4C5D-BD36-47CFCEF79F6D}" srcOrd="0" destOrd="0" presId="urn:microsoft.com/office/officeart/2005/8/layout/orgChart1"/>
    <dgm:cxn modelId="{4DED7C77-7C28-4BBA-BAE2-0C3E90836B04}" srcId="{09C41128-FA32-4AE0-B1DC-D68C82C82EF4}" destId="{3A2D773B-49BF-4108-90A2-1F03DCDF09C9}" srcOrd="2" destOrd="0" parTransId="{D7875C80-B9A4-4536-8829-0D5E56FB58D3}" sibTransId="{72829987-6EED-457A-BBCD-14DE9977B86C}"/>
    <dgm:cxn modelId="{D634616A-666A-44A0-823D-2FBB67D233C1}" type="presParOf" srcId="{E842F3B6-2536-43B2-BB4A-68FBDB079A83}" destId="{DDFECD22-B086-4473-98E5-19B4BC50F0A3}" srcOrd="0" destOrd="0" presId="urn:microsoft.com/office/officeart/2005/8/layout/orgChart1"/>
    <dgm:cxn modelId="{3091CA5D-56AF-486A-A0E0-F2117CE1FEFB}" type="presParOf" srcId="{DDFECD22-B086-4473-98E5-19B4BC50F0A3}" destId="{FADAE8AF-40EC-4261-9A22-FDAB3782D694}" srcOrd="0" destOrd="0" presId="urn:microsoft.com/office/officeart/2005/8/layout/orgChart1"/>
    <dgm:cxn modelId="{E43A4D47-7165-4976-ACC3-EE74627CE752}" type="presParOf" srcId="{FADAE8AF-40EC-4261-9A22-FDAB3782D694}" destId="{DBBA7FAD-8EAF-42DB-9A31-213ECABE856F}" srcOrd="0" destOrd="0" presId="urn:microsoft.com/office/officeart/2005/8/layout/orgChart1"/>
    <dgm:cxn modelId="{8DE49E4D-1466-4235-840C-4466502D5DC6}" type="presParOf" srcId="{FADAE8AF-40EC-4261-9A22-FDAB3782D694}" destId="{FFF98D6D-4B73-4E0B-BC58-B8C4B6D13F06}" srcOrd="1" destOrd="0" presId="urn:microsoft.com/office/officeart/2005/8/layout/orgChart1"/>
    <dgm:cxn modelId="{7973A3A9-3F8D-43BA-9FDB-4416CBAD8E9F}" type="presParOf" srcId="{DDFECD22-B086-4473-98E5-19B4BC50F0A3}" destId="{8816429A-44EA-4E8D-A89C-9A247DCE8C67}" srcOrd="1" destOrd="0" presId="urn:microsoft.com/office/officeart/2005/8/layout/orgChart1"/>
    <dgm:cxn modelId="{0BFA4971-A30E-4A0D-8D42-4825F24F8CF0}" type="presParOf" srcId="{8816429A-44EA-4E8D-A89C-9A247DCE8C67}" destId="{38B8F7F1-1F28-405A-9CF3-20F612861799}" srcOrd="0" destOrd="0" presId="urn:microsoft.com/office/officeart/2005/8/layout/orgChart1"/>
    <dgm:cxn modelId="{7A4B4B7A-C9B5-4A1B-BDF9-8D251CEBB7E8}" type="presParOf" srcId="{8816429A-44EA-4E8D-A89C-9A247DCE8C67}" destId="{008C43CD-302C-47EC-9583-9229E4A53ED9}" srcOrd="1" destOrd="0" presId="urn:microsoft.com/office/officeart/2005/8/layout/orgChart1"/>
    <dgm:cxn modelId="{3161513D-878B-4CA2-8DA7-0A2A16DC408B}" type="presParOf" srcId="{008C43CD-302C-47EC-9583-9229E4A53ED9}" destId="{1C488992-E2E1-431D-B3F7-4528F65DB915}" srcOrd="0" destOrd="0" presId="urn:microsoft.com/office/officeart/2005/8/layout/orgChart1"/>
    <dgm:cxn modelId="{83DB4029-FF17-4C1F-B375-A4738729E755}" type="presParOf" srcId="{1C488992-E2E1-431D-B3F7-4528F65DB915}" destId="{33C2BA03-DCAD-4DFD-B0F0-513E7312C58A}" srcOrd="0" destOrd="0" presId="urn:microsoft.com/office/officeart/2005/8/layout/orgChart1"/>
    <dgm:cxn modelId="{A64A74BE-8085-479A-9559-457868AC1D1A}" type="presParOf" srcId="{1C488992-E2E1-431D-B3F7-4528F65DB915}" destId="{02BC6639-C528-4CD4-A8B0-9CB0BD3DC249}" srcOrd="1" destOrd="0" presId="urn:microsoft.com/office/officeart/2005/8/layout/orgChart1"/>
    <dgm:cxn modelId="{E9BD2159-1AE9-43CC-966B-0ACB90A0DBD4}" type="presParOf" srcId="{008C43CD-302C-47EC-9583-9229E4A53ED9}" destId="{7959FE96-1A07-4E80-84C3-9902C9DEADA5}" srcOrd="1" destOrd="0" presId="urn:microsoft.com/office/officeart/2005/8/layout/orgChart1"/>
    <dgm:cxn modelId="{2FF6561C-115C-4326-BB18-0B87B9ABC782}" type="presParOf" srcId="{7959FE96-1A07-4E80-84C3-9902C9DEADA5}" destId="{0EABCC69-5DC9-41EA-B04F-1F8EC8A272D8}" srcOrd="0" destOrd="0" presId="urn:microsoft.com/office/officeart/2005/8/layout/orgChart1"/>
    <dgm:cxn modelId="{47F31BF1-D657-49E6-B5AB-D19714E10368}" type="presParOf" srcId="{7959FE96-1A07-4E80-84C3-9902C9DEADA5}" destId="{EC4C56F8-68AC-476D-9D96-27C592E5C684}" srcOrd="1" destOrd="0" presId="urn:microsoft.com/office/officeart/2005/8/layout/orgChart1"/>
    <dgm:cxn modelId="{81DDE151-E6D8-4776-9108-482CCE0480A2}" type="presParOf" srcId="{EC4C56F8-68AC-476D-9D96-27C592E5C684}" destId="{06E00066-B510-40BF-8210-82DAD899F01F}" srcOrd="0" destOrd="0" presId="urn:microsoft.com/office/officeart/2005/8/layout/orgChart1"/>
    <dgm:cxn modelId="{98E91DA8-C1A9-4381-B105-5C89DE38E81C}" type="presParOf" srcId="{06E00066-B510-40BF-8210-82DAD899F01F}" destId="{D2262AEC-5282-4578-B8CE-C0EF8E3821EC}" srcOrd="0" destOrd="0" presId="urn:microsoft.com/office/officeart/2005/8/layout/orgChart1"/>
    <dgm:cxn modelId="{5D697137-398B-470F-8A59-CB22CF4D9A33}" type="presParOf" srcId="{06E00066-B510-40BF-8210-82DAD899F01F}" destId="{3668A935-BD8E-4C6D-9543-2C1876766944}" srcOrd="1" destOrd="0" presId="urn:microsoft.com/office/officeart/2005/8/layout/orgChart1"/>
    <dgm:cxn modelId="{F317F171-BD6E-4B91-A246-C884F93B75BD}" type="presParOf" srcId="{EC4C56F8-68AC-476D-9D96-27C592E5C684}" destId="{98881F02-B9BB-49E4-AB83-D7A367003100}" srcOrd="1" destOrd="0" presId="urn:microsoft.com/office/officeart/2005/8/layout/orgChart1"/>
    <dgm:cxn modelId="{C07940F1-9032-4330-B610-57B165B73CE4}" type="presParOf" srcId="{EC4C56F8-68AC-476D-9D96-27C592E5C684}" destId="{D0DF68E9-3944-4277-BBD7-8A9E53627E51}" srcOrd="2" destOrd="0" presId="urn:microsoft.com/office/officeart/2005/8/layout/orgChart1"/>
    <dgm:cxn modelId="{633A64B1-3CB2-45BC-B04A-42A8723B6D57}" type="presParOf" srcId="{008C43CD-302C-47EC-9583-9229E4A53ED9}" destId="{84D37B60-A9CC-4056-B5D4-8710F86D2051}" srcOrd="2" destOrd="0" presId="urn:microsoft.com/office/officeart/2005/8/layout/orgChart1"/>
    <dgm:cxn modelId="{7BC04F9E-72CB-4408-8FB6-EA277EA4DA53}" type="presParOf" srcId="{8816429A-44EA-4E8D-A89C-9A247DCE8C67}" destId="{2AFDE9AE-9497-4E5D-84B8-FE9849EA7981}" srcOrd="2" destOrd="0" presId="urn:microsoft.com/office/officeart/2005/8/layout/orgChart1"/>
    <dgm:cxn modelId="{55EEB07A-E991-4C30-BF74-B83DA87577C8}" type="presParOf" srcId="{8816429A-44EA-4E8D-A89C-9A247DCE8C67}" destId="{F1D7409A-9ACC-45F5-A399-4DBE92FDB447}" srcOrd="3" destOrd="0" presId="urn:microsoft.com/office/officeart/2005/8/layout/orgChart1"/>
    <dgm:cxn modelId="{D1F696E9-2074-405A-9E48-AC8287A39C10}" type="presParOf" srcId="{F1D7409A-9ACC-45F5-A399-4DBE92FDB447}" destId="{480FD4B6-81CB-468C-8E96-07AFA7772226}" srcOrd="0" destOrd="0" presId="urn:microsoft.com/office/officeart/2005/8/layout/orgChart1"/>
    <dgm:cxn modelId="{F31F38ED-F56A-4263-A549-C8309F2C8066}" type="presParOf" srcId="{480FD4B6-81CB-468C-8E96-07AFA7772226}" destId="{B054D2EB-9D6C-4C5D-BD36-47CFCEF79F6D}" srcOrd="0" destOrd="0" presId="urn:microsoft.com/office/officeart/2005/8/layout/orgChart1"/>
    <dgm:cxn modelId="{33896F0A-D745-4A6C-8E36-22C9DEA41E5B}" type="presParOf" srcId="{480FD4B6-81CB-468C-8E96-07AFA7772226}" destId="{D44E0F9C-B8CC-480C-92C0-FBBEAB0C61E5}" srcOrd="1" destOrd="0" presId="urn:microsoft.com/office/officeart/2005/8/layout/orgChart1"/>
    <dgm:cxn modelId="{BAFAEFBD-52F7-4EC0-A1C4-B47B46A847AF}" type="presParOf" srcId="{F1D7409A-9ACC-45F5-A399-4DBE92FDB447}" destId="{EE5F94C7-100B-484E-A460-B69C978D5548}" srcOrd="1" destOrd="0" presId="urn:microsoft.com/office/officeart/2005/8/layout/orgChart1"/>
    <dgm:cxn modelId="{B5342523-AFB4-4FEA-823D-D19E544BEEEF}" type="presParOf" srcId="{EE5F94C7-100B-484E-A460-B69C978D5548}" destId="{76B4AA40-1D47-4F94-A340-651627E0472F}" srcOrd="0" destOrd="0" presId="urn:microsoft.com/office/officeart/2005/8/layout/orgChart1"/>
    <dgm:cxn modelId="{17E38BC6-FD77-4C53-B71C-6CD477585E01}" type="presParOf" srcId="{EE5F94C7-100B-484E-A460-B69C978D5548}" destId="{897A0767-56F8-4728-9A73-5202C852686E}" srcOrd="1" destOrd="0" presId="urn:microsoft.com/office/officeart/2005/8/layout/orgChart1"/>
    <dgm:cxn modelId="{F84BEE12-A27F-40CA-BB31-745A3FB6F9D9}" type="presParOf" srcId="{897A0767-56F8-4728-9A73-5202C852686E}" destId="{BDF59D65-93FB-4F79-A1EF-4BF036C75903}" srcOrd="0" destOrd="0" presId="urn:microsoft.com/office/officeart/2005/8/layout/orgChart1"/>
    <dgm:cxn modelId="{681BB52A-44B9-445C-91B4-30870E4A508C}" type="presParOf" srcId="{BDF59D65-93FB-4F79-A1EF-4BF036C75903}" destId="{3ADF7B21-DA2A-4339-9800-5A12E183E391}" srcOrd="0" destOrd="0" presId="urn:microsoft.com/office/officeart/2005/8/layout/orgChart1"/>
    <dgm:cxn modelId="{8F960C13-C4B5-49E7-A4BC-72ABC3622729}" type="presParOf" srcId="{BDF59D65-93FB-4F79-A1EF-4BF036C75903}" destId="{16D22037-71E0-4DBC-9D18-F242402B6077}" srcOrd="1" destOrd="0" presId="urn:microsoft.com/office/officeart/2005/8/layout/orgChart1"/>
    <dgm:cxn modelId="{9A309E1D-93D6-4039-A427-59C09E8D4160}" type="presParOf" srcId="{897A0767-56F8-4728-9A73-5202C852686E}" destId="{79057005-F736-4665-9768-597A4B17F494}" srcOrd="1" destOrd="0" presId="urn:microsoft.com/office/officeart/2005/8/layout/orgChart1"/>
    <dgm:cxn modelId="{30C75314-1EA3-4A23-B56F-834756AAE092}" type="presParOf" srcId="{79057005-F736-4665-9768-597A4B17F494}" destId="{6C87DCFE-6605-4D0A-934A-E130ADE0A612}" srcOrd="0" destOrd="0" presId="urn:microsoft.com/office/officeart/2005/8/layout/orgChart1"/>
    <dgm:cxn modelId="{F5834CC7-C5C5-46E0-8566-97E8824894FE}" type="presParOf" srcId="{79057005-F736-4665-9768-597A4B17F494}" destId="{7B8EECE5-C353-41FC-9311-DDBE1BB529FA}" srcOrd="1" destOrd="0" presId="urn:microsoft.com/office/officeart/2005/8/layout/orgChart1"/>
    <dgm:cxn modelId="{921F1563-7759-4185-91F2-8C7AFB439008}" type="presParOf" srcId="{7B8EECE5-C353-41FC-9311-DDBE1BB529FA}" destId="{BD324E4A-5285-4FCF-9F21-C5B75A7F8D21}" srcOrd="0" destOrd="0" presId="urn:microsoft.com/office/officeart/2005/8/layout/orgChart1"/>
    <dgm:cxn modelId="{18A29968-F990-49FE-8DFF-606A0CC9C99E}" type="presParOf" srcId="{BD324E4A-5285-4FCF-9F21-C5B75A7F8D21}" destId="{B116D274-A8C1-4500-86A2-DD9B8B8FC136}" srcOrd="0" destOrd="0" presId="urn:microsoft.com/office/officeart/2005/8/layout/orgChart1"/>
    <dgm:cxn modelId="{66DCCCEF-0D28-4485-80D7-A83EEDE8F5BE}" type="presParOf" srcId="{BD324E4A-5285-4FCF-9F21-C5B75A7F8D21}" destId="{47DF2E19-1BFB-426E-9D32-47BE06BD8520}" srcOrd="1" destOrd="0" presId="urn:microsoft.com/office/officeart/2005/8/layout/orgChart1"/>
    <dgm:cxn modelId="{C064A6C2-AC9C-4CD1-A0D9-75FD8D83478D}" type="presParOf" srcId="{7B8EECE5-C353-41FC-9311-DDBE1BB529FA}" destId="{25FA1B90-0241-4678-982B-FD8DE1956086}" srcOrd="1" destOrd="0" presId="urn:microsoft.com/office/officeart/2005/8/layout/orgChart1"/>
    <dgm:cxn modelId="{B71C6CD6-E2CE-47C1-8E6A-81D2A2D287C4}" type="presParOf" srcId="{7B8EECE5-C353-41FC-9311-DDBE1BB529FA}" destId="{6A52E70B-8F66-400C-BEB9-4410CC3A0D1B}" srcOrd="2" destOrd="0" presId="urn:microsoft.com/office/officeart/2005/8/layout/orgChart1"/>
    <dgm:cxn modelId="{410B6B95-E442-4A19-8308-80DB71F3A96F}" type="presParOf" srcId="{897A0767-56F8-4728-9A73-5202C852686E}" destId="{54ABC900-CD8F-4EAA-8C84-854BAB918042}" srcOrd="2" destOrd="0" presId="urn:microsoft.com/office/officeart/2005/8/layout/orgChart1"/>
    <dgm:cxn modelId="{1FB36243-CA6C-403C-BB42-9671AFD68409}" type="presParOf" srcId="{F1D7409A-9ACC-45F5-A399-4DBE92FDB447}" destId="{4AAB51FE-667C-4ED5-9F56-65EC0F3304DB}" srcOrd="2" destOrd="0" presId="urn:microsoft.com/office/officeart/2005/8/layout/orgChart1"/>
    <dgm:cxn modelId="{7E44F41E-9EE9-48D6-A39B-6D4D568B27A6}" type="presParOf" srcId="{8816429A-44EA-4E8D-A89C-9A247DCE8C67}" destId="{2FE64D81-82C5-4446-8357-B8E8431CCB58}" srcOrd="4" destOrd="0" presId="urn:microsoft.com/office/officeart/2005/8/layout/orgChart1"/>
    <dgm:cxn modelId="{AB35D050-18C5-444C-800F-B397B9506A77}" type="presParOf" srcId="{8816429A-44EA-4E8D-A89C-9A247DCE8C67}" destId="{D3CCA90B-26CC-4DB1-8E78-22C6F0E1A4AC}" srcOrd="5" destOrd="0" presId="urn:microsoft.com/office/officeart/2005/8/layout/orgChart1"/>
    <dgm:cxn modelId="{036ECA39-90E6-43A3-A2FD-BB0F8B019BA7}" type="presParOf" srcId="{D3CCA90B-26CC-4DB1-8E78-22C6F0E1A4AC}" destId="{FA9491B8-61D8-4B6B-820F-E23FF9043188}" srcOrd="0" destOrd="0" presId="urn:microsoft.com/office/officeart/2005/8/layout/orgChart1"/>
    <dgm:cxn modelId="{4CA97A17-C804-4420-9F2A-28CBA50D78BC}" type="presParOf" srcId="{FA9491B8-61D8-4B6B-820F-E23FF9043188}" destId="{451EACA8-C0A9-441F-8BA2-68355BC58AB9}" srcOrd="0" destOrd="0" presId="urn:microsoft.com/office/officeart/2005/8/layout/orgChart1"/>
    <dgm:cxn modelId="{A2F0F668-0C86-42B5-BF79-0F828FBF269A}" type="presParOf" srcId="{FA9491B8-61D8-4B6B-820F-E23FF9043188}" destId="{94B3EECB-8F04-4A48-B2AA-3091D4FD5AFC}" srcOrd="1" destOrd="0" presId="urn:microsoft.com/office/officeart/2005/8/layout/orgChart1"/>
    <dgm:cxn modelId="{0A666178-1973-443E-BE1B-83EA917ACD99}" type="presParOf" srcId="{D3CCA90B-26CC-4DB1-8E78-22C6F0E1A4AC}" destId="{226E0BE8-6059-4CBD-9438-D86F3549CE3A}" srcOrd="1" destOrd="0" presId="urn:microsoft.com/office/officeart/2005/8/layout/orgChart1"/>
    <dgm:cxn modelId="{A2FD22BA-7AD4-4A45-9C50-D73C2E45BA18}" type="presParOf" srcId="{226E0BE8-6059-4CBD-9438-D86F3549CE3A}" destId="{B4A38E0D-E549-4496-A80E-BDFCCB5D26C1}" srcOrd="0" destOrd="0" presId="urn:microsoft.com/office/officeart/2005/8/layout/orgChart1"/>
    <dgm:cxn modelId="{E387F040-9692-4514-B10F-53E4A261708E}" type="presParOf" srcId="{226E0BE8-6059-4CBD-9438-D86F3549CE3A}" destId="{B7203BFF-7A6D-49A4-8EA0-B0651B71F428}" srcOrd="1" destOrd="0" presId="urn:microsoft.com/office/officeart/2005/8/layout/orgChart1"/>
    <dgm:cxn modelId="{390D59E3-8B40-43F3-98C9-F09C6ED7F49E}" type="presParOf" srcId="{B7203BFF-7A6D-49A4-8EA0-B0651B71F428}" destId="{3356607C-4B17-4421-8DCA-05A8946A1F83}" srcOrd="0" destOrd="0" presId="urn:microsoft.com/office/officeart/2005/8/layout/orgChart1"/>
    <dgm:cxn modelId="{CFB589A6-1EA1-470E-B537-9C054C8E9968}" type="presParOf" srcId="{3356607C-4B17-4421-8DCA-05A8946A1F83}" destId="{AAFF0FDD-77F5-4001-87FA-65582F4105FC}" srcOrd="0" destOrd="0" presId="urn:microsoft.com/office/officeart/2005/8/layout/orgChart1"/>
    <dgm:cxn modelId="{B673CF94-3BA9-472D-AAE6-4905C7E74ED1}" type="presParOf" srcId="{3356607C-4B17-4421-8DCA-05A8946A1F83}" destId="{F6EE3795-2CCF-4DF5-A27C-41EA1FBA4C2D}" srcOrd="1" destOrd="0" presId="urn:microsoft.com/office/officeart/2005/8/layout/orgChart1"/>
    <dgm:cxn modelId="{806164FA-636C-4F7B-99CA-4B52732C66FE}" type="presParOf" srcId="{B7203BFF-7A6D-49A4-8EA0-B0651B71F428}" destId="{0ABF75F2-CDDF-4079-A0D8-5F6F2C548788}" srcOrd="1" destOrd="0" presId="urn:microsoft.com/office/officeart/2005/8/layout/orgChart1"/>
    <dgm:cxn modelId="{B050D163-2F0E-44B0-B269-C004CE401ED0}" type="presParOf" srcId="{B7203BFF-7A6D-49A4-8EA0-B0651B71F428}" destId="{306A8E53-42FC-4E3C-A2EB-3DA4BF441CB2}" srcOrd="2" destOrd="0" presId="urn:microsoft.com/office/officeart/2005/8/layout/orgChart1"/>
    <dgm:cxn modelId="{E03BA37B-A03D-42C5-8462-DF08A4847FA4}" type="presParOf" srcId="{226E0BE8-6059-4CBD-9438-D86F3549CE3A}" destId="{78FB5F99-0BC4-43BF-AD6D-84C80596DE36}" srcOrd="2" destOrd="0" presId="urn:microsoft.com/office/officeart/2005/8/layout/orgChart1"/>
    <dgm:cxn modelId="{F14395B0-AE82-471A-AA1A-BB4E68554717}" type="presParOf" srcId="{226E0BE8-6059-4CBD-9438-D86F3549CE3A}" destId="{322CE82B-62EB-45B3-84BC-CE70896EA046}" srcOrd="3" destOrd="0" presId="urn:microsoft.com/office/officeart/2005/8/layout/orgChart1"/>
    <dgm:cxn modelId="{30FEBA8C-D07D-4696-A2AE-0BC5C189D965}" type="presParOf" srcId="{322CE82B-62EB-45B3-84BC-CE70896EA046}" destId="{51C0CE12-3E5D-4F27-ADDE-85A578E53BCD}" srcOrd="0" destOrd="0" presId="urn:microsoft.com/office/officeart/2005/8/layout/orgChart1"/>
    <dgm:cxn modelId="{B9B52BD7-AFB4-461C-B915-DF2DBAEF10A7}" type="presParOf" srcId="{51C0CE12-3E5D-4F27-ADDE-85A578E53BCD}" destId="{56D5D2F2-5D17-4B0D-94F7-E1A0D73D18CE}" srcOrd="0" destOrd="0" presId="urn:microsoft.com/office/officeart/2005/8/layout/orgChart1"/>
    <dgm:cxn modelId="{665BDFCC-2929-497F-880F-172F4C450287}" type="presParOf" srcId="{51C0CE12-3E5D-4F27-ADDE-85A578E53BCD}" destId="{38F20CC5-7DF3-435A-8BDD-4D8D5E41707B}" srcOrd="1" destOrd="0" presId="urn:microsoft.com/office/officeart/2005/8/layout/orgChart1"/>
    <dgm:cxn modelId="{604F79D6-70A9-4833-B5F1-534BB0DC2EFB}" type="presParOf" srcId="{322CE82B-62EB-45B3-84BC-CE70896EA046}" destId="{A7020503-4016-413E-BF03-6A8180DEDB35}" srcOrd="1" destOrd="0" presId="urn:microsoft.com/office/officeart/2005/8/layout/orgChart1"/>
    <dgm:cxn modelId="{560A52C6-B9A8-48AC-8EEB-4902EFD7B850}" type="presParOf" srcId="{322CE82B-62EB-45B3-84BC-CE70896EA046}" destId="{2D9F3A11-4231-45D3-A407-694FD23C3F02}" srcOrd="2" destOrd="0" presId="urn:microsoft.com/office/officeart/2005/8/layout/orgChart1"/>
    <dgm:cxn modelId="{438C37C4-1FCC-42B6-90EF-9DE9263C089D}" type="presParOf" srcId="{D3CCA90B-26CC-4DB1-8E78-22C6F0E1A4AC}" destId="{8BF3F42A-359B-411B-A7DC-38368E92610F}" srcOrd="2" destOrd="0" presId="urn:microsoft.com/office/officeart/2005/8/layout/orgChart1"/>
    <dgm:cxn modelId="{D2E802CB-91C1-42E4-9CF3-7F400550B119}" type="presParOf" srcId="{DDFECD22-B086-4473-98E5-19B4BC50F0A3}" destId="{FD3F04A4-E49C-466D-AC17-3A7991C701D6}" srcOrd="2" destOrd="0" presId="urn:microsoft.com/office/officeart/2005/8/layout/orgChart1"/>
    <dgm:cxn modelId="{6F94C4F9-5BB4-4FED-B053-04648178B866}" type="presParOf" srcId="{FD3F04A4-E49C-466D-AC17-3A7991C701D6}" destId="{A565F855-EA04-4A48-B750-2B96F6F5FEE9}" srcOrd="0" destOrd="0" presId="urn:microsoft.com/office/officeart/2005/8/layout/orgChart1"/>
    <dgm:cxn modelId="{753FE272-29A5-42A2-BE1E-6DD62072C9BB}" type="presParOf" srcId="{FD3F04A4-E49C-466D-AC17-3A7991C701D6}" destId="{09975045-0009-48DE-8301-60A6EF698874}" srcOrd="1" destOrd="0" presId="urn:microsoft.com/office/officeart/2005/8/layout/orgChart1"/>
    <dgm:cxn modelId="{CA683294-F4F1-41AF-B4AD-673ABF32BBB9}" type="presParOf" srcId="{09975045-0009-48DE-8301-60A6EF698874}" destId="{5C7087F4-1E3A-4CBD-84F3-41C112D4A5D5}" srcOrd="0" destOrd="0" presId="urn:microsoft.com/office/officeart/2005/8/layout/orgChart1"/>
    <dgm:cxn modelId="{F3FEBD05-E928-4D3F-B1A0-F066F65EAE12}" type="presParOf" srcId="{5C7087F4-1E3A-4CBD-84F3-41C112D4A5D5}" destId="{D7B854C0-6908-4B30-A023-94B0F25F9F8F}" srcOrd="0" destOrd="0" presId="urn:microsoft.com/office/officeart/2005/8/layout/orgChart1"/>
    <dgm:cxn modelId="{26667735-03E8-4C4F-BD8D-7E6200966A1A}" type="presParOf" srcId="{5C7087F4-1E3A-4CBD-84F3-41C112D4A5D5}" destId="{2F268EBA-4416-41D8-9F6D-457CE91E19DA}" srcOrd="1" destOrd="0" presId="urn:microsoft.com/office/officeart/2005/8/layout/orgChart1"/>
    <dgm:cxn modelId="{AD637BF8-A8C7-4C06-A0D4-F0AA589DF042}" type="presParOf" srcId="{09975045-0009-48DE-8301-60A6EF698874}" destId="{A3E98AA7-CC2C-4AA4-ADEC-706FD4C81622}" srcOrd="1" destOrd="0" presId="urn:microsoft.com/office/officeart/2005/8/layout/orgChart1"/>
    <dgm:cxn modelId="{23E4476D-0414-4784-99F2-018B6BA67D88}" type="presParOf" srcId="{A3E98AA7-CC2C-4AA4-ADEC-706FD4C81622}" destId="{F2B58BC3-81D9-4F1A-A880-35182510E981}" srcOrd="0" destOrd="0" presId="urn:microsoft.com/office/officeart/2005/8/layout/orgChart1"/>
    <dgm:cxn modelId="{FAD72EBB-3C6B-4BAB-B631-99BC410B0059}" type="presParOf" srcId="{A3E98AA7-CC2C-4AA4-ADEC-706FD4C81622}" destId="{FDFD57F0-C821-4666-9962-9A74307853D9}" srcOrd="1" destOrd="0" presId="urn:microsoft.com/office/officeart/2005/8/layout/orgChart1"/>
    <dgm:cxn modelId="{896DA802-237A-4BA0-8824-F90B34450C5D}" type="presParOf" srcId="{FDFD57F0-C821-4666-9962-9A74307853D9}" destId="{C3F5C9A1-32CA-4DA6-BB3E-25B2834235A7}" srcOrd="0" destOrd="0" presId="urn:microsoft.com/office/officeart/2005/8/layout/orgChart1"/>
    <dgm:cxn modelId="{5F698488-656D-48E9-857F-7B0535AA215E}" type="presParOf" srcId="{C3F5C9A1-32CA-4DA6-BB3E-25B2834235A7}" destId="{3810363C-C2F9-4D6A-BC3A-F3005357B69A}" srcOrd="0" destOrd="0" presId="urn:microsoft.com/office/officeart/2005/8/layout/orgChart1"/>
    <dgm:cxn modelId="{EE6E2819-B9E1-48A1-AD53-B4692687043F}" type="presParOf" srcId="{C3F5C9A1-32CA-4DA6-BB3E-25B2834235A7}" destId="{130E5B61-977D-4FDC-AE18-132AB79471BF}" srcOrd="1" destOrd="0" presId="urn:microsoft.com/office/officeart/2005/8/layout/orgChart1"/>
    <dgm:cxn modelId="{12F16EF6-59ED-44B2-92E1-2EAE47AE8643}" type="presParOf" srcId="{FDFD57F0-C821-4666-9962-9A74307853D9}" destId="{57D39F83-9BE5-4003-84AD-394B5BD37EF4}" srcOrd="1" destOrd="0" presId="urn:microsoft.com/office/officeart/2005/8/layout/orgChart1"/>
    <dgm:cxn modelId="{28D9A98E-82ED-4957-B518-08B03715C8BB}" type="presParOf" srcId="{57D39F83-9BE5-4003-84AD-394B5BD37EF4}" destId="{6F69EDF3-6F8E-4E8C-939A-D54B923F9EB4}" srcOrd="0" destOrd="0" presId="urn:microsoft.com/office/officeart/2005/8/layout/orgChart1"/>
    <dgm:cxn modelId="{2BD8BA1F-8E3B-4BE7-AEDA-152EE02291D9}" type="presParOf" srcId="{57D39F83-9BE5-4003-84AD-394B5BD37EF4}" destId="{98FB94BF-CDF0-45EB-9A05-72B0CE39A75C}" srcOrd="1" destOrd="0" presId="urn:microsoft.com/office/officeart/2005/8/layout/orgChart1"/>
    <dgm:cxn modelId="{4C946FD4-191E-4C5C-A1DF-D1915303D2AE}" type="presParOf" srcId="{98FB94BF-CDF0-45EB-9A05-72B0CE39A75C}" destId="{AC93396F-800F-4D1D-AAFE-C51356400C0B}" srcOrd="0" destOrd="0" presId="urn:microsoft.com/office/officeart/2005/8/layout/orgChart1"/>
    <dgm:cxn modelId="{B8887CF5-DA56-445F-8F11-ACBA51D0F8A6}" type="presParOf" srcId="{AC93396F-800F-4D1D-AAFE-C51356400C0B}" destId="{E2C7E650-AC5D-48DC-9656-3B8790F7413A}" srcOrd="0" destOrd="0" presId="urn:microsoft.com/office/officeart/2005/8/layout/orgChart1"/>
    <dgm:cxn modelId="{564A5B6F-D0A5-4BA9-B2F2-18A0414FBBB7}" type="presParOf" srcId="{AC93396F-800F-4D1D-AAFE-C51356400C0B}" destId="{2DC004D5-93C3-4D22-9BB8-82EF9093EB42}" srcOrd="1" destOrd="0" presId="urn:microsoft.com/office/officeart/2005/8/layout/orgChart1"/>
    <dgm:cxn modelId="{81407193-06AB-4476-8DD9-41D78D7960D0}" type="presParOf" srcId="{98FB94BF-CDF0-45EB-9A05-72B0CE39A75C}" destId="{3A58B74E-B517-473B-A9C3-B37EAB4F734D}" srcOrd="1" destOrd="0" presId="urn:microsoft.com/office/officeart/2005/8/layout/orgChart1"/>
    <dgm:cxn modelId="{530A0B86-112A-43B9-8E04-9A36F2EF5E75}" type="presParOf" srcId="{98FB94BF-CDF0-45EB-9A05-72B0CE39A75C}" destId="{272A8256-6BEB-49C7-8160-F4D10530B900}" srcOrd="2" destOrd="0" presId="urn:microsoft.com/office/officeart/2005/8/layout/orgChart1"/>
    <dgm:cxn modelId="{ECC983E0-62BE-4D2F-AC91-25753E774B83}" type="presParOf" srcId="{FDFD57F0-C821-4666-9962-9A74307853D9}" destId="{D44908C2-0B2C-42E3-A878-AD26EC260DCE}" srcOrd="2" destOrd="0" presId="urn:microsoft.com/office/officeart/2005/8/layout/orgChart1"/>
    <dgm:cxn modelId="{07579710-3CFD-4E33-A034-BFF35162CA74}" type="presParOf" srcId="{A3E98AA7-CC2C-4AA4-ADEC-706FD4C81622}" destId="{B0AB4B4C-03EC-4997-983C-C7776F155285}" srcOrd="2" destOrd="0" presId="urn:microsoft.com/office/officeart/2005/8/layout/orgChart1"/>
    <dgm:cxn modelId="{41B4AD96-1397-4303-852F-E626F48E5737}" type="presParOf" srcId="{A3E98AA7-CC2C-4AA4-ADEC-706FD4C81622}" destId="{2F4A8B4D-9F58-4029-8F88-4FCF977C131F}" srcOrd="3" destOrd="0" presId="urn:microsoft.com/office/officeart/2005/8/layout/orgChart1"/>
    <dgm:cxn modelId="{38426406-4739-4598-B5CF-F858BC7F67E9}" type="presParOf" srcId="{2F4A8B4D-9F58-4029-8F88-4FCF977C131F}" destId="{3ECCAEBF-0BEE-40CF-830F-ECF25F713B39}" srcOrd="0" destOrd="0" presId="urn:microsoft.com/office/officeart/2005/8/layout/orgChart1"/>
    <dgm:cxn modelId="{DAEF95A4-A007-4892-85B7-720BE84AF7B6}" type="presParOf" srcId="{3ECCAEBF-0BEE-40CF-830F-ECF25F713B39}" destId="{FE95C137-0173-4EF6-AA5C-A15AEBD2F36F}" srcOrd="0" destOrd="0" presId="urn:microsoft.com/office/officeart/2005/8/layout/orgChart1"/>
    <dgm:cxn modelId="{2FD9DD38-DDD9-44F7-B648-25E4D0F5343C}" type="presParOf" srcId="{3ECCAEBF-0BEE-40CF-830F-ECF25F713B39}" destId="{CCABEE8F-39E2-4318-82E2-A0475D489B19}" srcOrd="1" destOrd="0" presId="urn:microsoft.com/office/officeart/2005/8/layout/orgChart1"/>
    <dgm:cxn modelId="{B30472EB-2972-49D7-BF5A-7126A8776598}" type="presParOf" srcId="{2F4A8B4D-9F58-4029-8F88-4FCF977C131F}" destId="{4C8BA245-636D-45D8-9E79-8702D0297485}" srcOrd="1" destOrd="0" presId="urn:microsoft.com/office/officeart/2005/8/layout/orgChart1"/>
    <dgm:cxn modelId="{0EA444CB-89B9-45B1-86CA-E262ED5EE3A8}" type="presParOf" srcId="{4C8BA245-636D-45D8-9E79-8702D0297485}" destId="{B9180F11-580C-4981-BA58-D65AB4360187}" srcOrd="0" destOrd="0" presId="urn:microsoft.com/office/officeart/2005/8/layout/orgChart1"/>
    <dgm:cxn modelId="{F1397E24-B13F-4CA8-91AE-E645FF03C53A}" type="presParOf" srcId="{4C8BA245-636D-45D8-9E79-8702D0297485}" destId="{3A727B51-E05B-4E57-AA5A-5E2D6FADFC3D}" srcOrd="1" destOrd="0" presId="urn:microsoft.com/office/officeart/2005/8/layout/orgChart1"/>
    <dgm:cxn modelId="{B5CD6672-8987-46D9-99D9-B7141B0E739F}" type="presParOf" srcId="{3A727B51-E05B-4E57-AA5A-5E2D6FADFC3D}" destId="{94B0D502-6AB0-4F77-BE3B-00E30A201B24}" srcOrd="0" destOrd="0" presId="urn:microsoft.com/office/officeart/2005/8/layout/orgChart1"/>
    <dgm:cxn modelId="{00DACBBE-9631-4BC1-844E-EF608EB864C0}" type="presParOf" srcId="{94B0D502-6AB0-4F77-BE3B-00E30A201B24}" destId="{68A23377-01EC-42F1-BAF2-1D6C781E7479}" srcOrd="0" destOrd="0" presId="urn:microsoft.com/office/officeart/2005/8/layout/orgChart1"/>
    <dgm:cxn modelId="{AA530097-CB20-4788-9596-186E15DC90B4}" type="presParOf" srcId="{94B0D502-6AB0-4F77-BE3B-00E30A201B24}" destId="{F33C2CE3-A127-4B09-8456-016AFAEA9429}" srcOrd="1" destOrd="0" presId="urn:microsoft.com/office/officeart/2005/8/layout/orgChart1"/>
    <dgm:cxn modelId="{534B33FA-0E0D-456C-AFF1-DCFDC9EB4D46}" type="presParOf" srcId="{3A727B51-E05B-4E57-AA5A-5E2D6FADFC3D}" destId="{CF1CFF8F-33AC-48EF-B5D2-A02F31C01FAD}" srcOrd="1" destOrd="0" presId="urn:microsoft.com/office/officeart/2005/8/layout/orgChart1"/>
    <dgm:cxn modelId="{0F641F5F-398D-4922-94F8-57E12E175EF3}" type="presParOf" srcId="{3A727B51-E05B-4E57-AA5A-5E2D6FADFC3D}" destId="{09DD0CD1-93C1-47F8-B8B0-07238EE927D9}" srcOrd="2" destOrd="0" presId="urn:microsoft.com/office/officeart/2005/8/layout/orgChart1"/>
    <dgm:cxn modelId="{BBD3DFD2-7F6B-4193-831D-5D28BBD037F7}" type="presParOf" srcId="{2F4A8B4D-9F58-4029-8F88-4FCF977C131F}" destId="{3198B453-EE00-4A29-A5F7-A55D764580DE}" srcOrd="2" destOrd="0" presId="urn:microsoft.com/office/officeart/2005/8/layout/orgChart1"/>
    <dgm:cxn modelId="{9D234011-3A95-4ADA-8F89-31C36565EFB2}" type="presParOf" srcId="{A3E98AA7-CC2C-4AA4-ADEC-706FD4C81622}" destId="{40DB9918-BFD0-4159-870E-7DA63A405E4C}" srcOrd="4" destOrd="0" presId="urn:microsoft.com/office/officeart/2005/8/layout/orgChart1"/>
    <dgm:cxn modelId="{770B0129-0D7C-4BD4-896A-EFE2847432C0}" type="presParOf" srcId="{A3E98AA7-CC2C-4AA4-ADEC-706FD4C81622}" destId="{4763B853-66B4-4253-A10C-8271D2950AA8}" srcOrd="5" destOrd="0" presId="urn:microsoft.com/office/officeart/2005/8/layout/orgChart1"/>
    <dgm:cxn modelId="{C1D79A6B-F252-4D67-A3B3-5B7647DC5EDD}" type="presParOf" srcId="{4763B853-66B4-4253-A10C-8271D2950AA8}" destId="{5CBD5E05-E730-4BCE-84E7-EE5C2F97AAE6}" srcOrd="0" destOrd="0" presId="urn:microsoft.com/office/officeart/2005/8/layout/orgChart1"/>
    <dgm:cxn modelId="{636C370E-82EC-42B5-B0E9-BCEE7C9553DD}" type="presParOf" srcId="{5CBD5E05-E730-4BCE-84E7-EE5C2F97AAE6}" destId="{7FBD412A-5021-466F-BE2F-70F033762A16}" srcOrd="0" destOrd="0" presId="urn:microsoft.com/office/officeart/2005/8/layout/orgChart1"/>
    <dgm:cxn modelId="{4D4F4352-B958-49A3-A53C-AF338D33E79F}" type="presParOf" srcId="{5CBD5E05-E730-4BCE-84E7-EE5C2F97AAE6}" destId="{5EE2E89A-9F1B-42E2-B676-648DEF1273BD}" srcOrd="1" destOrd="0" presId="urn:microsoft.com/office/officeart/2005/8/layout/orgChart1"/>
    <dgm:cxn modelId="{9D9297D0-9F66-4200-970E-CF94A81CC08F}" type="presParOf" srcId="{4763B853-66B4-4253-A10C-8271D2950AA8}" destId="{88CB07BD-671C-4C9B-BC4E-671EA0BAEBBD}" srcOrd="1" destOrd="0" presId="urn:microsoft.com/office/officeart/2005/8/layout/orgChart1"/>
    <dgm:cxn modelId="{77F15F75-FADF-402A-A2FD-02271F723F28}" type="presParOf" srcId="{88CB07BD-671C-4C9B-BC4E-671EA0BAEBBD}" destId="{AADE4CC1-8551-4CAA-9FA8-95C2BD67EA37}" srcOrd="0" destOrd="0" presId="urn:microsoft.com/office/officeart/2005/8/layout/orgChart1"/>
    <dgm:cxn modelId="{229012DA-D3C4-4D55-A3BE-BC7CA42C0E65}" type="presParOf" srcId="{88CB07BD-671C-4C9B-BC4E-671EA0BAEBBD}" destId="{A0CC9408-2678-4D54-BB01-BA080357832B}" srcOrd="1" destOrd="0" presId="urn:microsoft.com/office/officeart/2005/8/layout/orgChart1"/>
    <dgm:cxn modelId="{7D7C3DAD-E0FB-4ADD-961C-42CA56ED4ADB}" type="presParOf" srcId="{A0CC9408-2678-4D54-BB01-BA080357832B}" destId="{57CDAF4D-0F33-4187-9409-BEEDFBF02D96}" srcOrd="0" destOrd="0" presId="urn:microsoft.com/office/officeart/2005/8/layout/orgChart1"/>
    <dgm:cxn modelId="{B67CEDBA-90C5-4FD2-A5F1-7696F3582885}" type="presParOf" srcId="{57CDAF4D-0F33-4187-9409-BEEDFBF02D96}" destId="{A0411EE7-EC94-45C4-90AD-720B1D4E6594}" srcOrd="0" destOrd="0" presId="urn:microsoft.com/office/officeart/2005/8/layout/orgChart1"/>
    <dgm:cxn modelId="{FD3B98B4-BCDE-42A6-B065-18729888A6E6}" type="presParOf" srcId="{57CDAF4D-0F33-4187-9409-BEEDFBF02D96}" destId="{6C4F4C37-4341-41B3-A451-F329FB359DB9}" srcOrd="1" destOrd="0" presId="urn:microsoft.com/office/officeart/2005/8/layout/orgChart1"/>
    <dgm:cxn modelId="{656DB1C0-F776-49B1-98F2-59D83E5FE867}" type="presParOf" srcId="{A0CC9408-2678-4D54-BB01-BA080357832B}" destId="{BEA4D456-520F-4BDD-83BB-9679CF2FFFA0}" srcOrd="1" destOrd="0" presId="urn:microsoft.com/office/officeart/2005/8/layout/orgChart1"/>
    <dgm:cxn modelId="{A5FC20B3-3481-4567-8DB3-5099BCD54736}" type="presParOf" srcId="{A0CC9408-2678-4D54-BB01-BA080357832B}" destId="{808DBAFC-4115-4EE4-A3F1-D852A6F934F1}" srcOrd="2" destOrd="0" presId="urn:microsoft.com/office/officeart/2005/8/layout/orgChart1"/>
    <dgm:cxn modelId="{C1CB00C2-45A3-4E5D-B976-1BBB0C6C2658}" type="presParOf" srcId="{4763B853-66B4-4253-A10C-8271D2950AA8}" destId="{0B5AD969-62F3-47D8-B6DE-CA1738214CF3}" srcOrd="2" destOrd="0" presId="urn:microsoft.com/office/officeart/2005/8/layout/orgChart1"/>
    <dgm:cxn modelId="{0639599C-4ADF-4450-A790-CF5057F62181}" type="presParOf" srcId="{09975045-0009-48DE-8301-60A6EF698874}" destId="{7C6EAF8A-EA20-4BFE-9954-05182F0AEB8A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DE4CC1-8551-4CAA-9FA8-95C2BD67EA37}">
      <dsp:nvSpPr>
        <dsp:cNvPr id="0" name=""/>
        <dsp:cNvSpPr/>
      </dsp:nvSpPr>
      <dsp:spPr>
        <a:xfrm>
          <a:off x="3960240" y="2365936"/>
          <a:ext cx="164075" cy="5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164"/>
              </a:lnTo>
              <a:lnTo>
                <a:pt x="164075" y="503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DB9918-BFD0-4159-870E-7DA63A405E4C}">
      <dsp:nvSpPr>
        <dsp:cNvPr id="0" name=""/>
        <dsp:cNvSpPr/>
      </dsp:nvSpPr>
      <dsp:spPr>
        <a:xfrm>
          <a:off x="3074232" y="1589312"/>
          <a:ext cx="1323542" cy="2297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4852"/>
              </a:lnTo>
              <a:lnTo>
                <a:pt x="1323542" y="114852"/>
              </a:lnTo>
              <a:lnTo>
                <a:pt x="1323542" y="229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9180F11-580C-4981-BA58-D65AB4360187}">
      <dsp:nvSpPr>
        <dsp:cNvPr id="0" name=""/>
        <dsp:cNvSpPr/>
      </dsp:nvSpPr>
      <dsp:spPr>
        <a:xfrm>
          <a:off x="2636698" y="2365936"/>
          <a:ext cx="164075" cy="5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164"/>
              </a:lnTo>
              <a:lnTo>
                <a:pt x="164075" y="503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AB4B4C-03EC-4997-983C-C7776F155285}">
      <dsp:nvSpPr>
        <dsp:cNvPr id="0" name=""/>
        <dsp:cNvSpPr/>
      </dsp:nvSpPr>
      <dsp:spPr>
        <a:xfrm>
          <a:off x="3028512" y="1589312"/>
          <a:ext cx="91440" cy="229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F69EDF3-6F8E-4E8C-939A-D54B923F9EB4}">
      <dsp:nvSpPr>
        <dsp:cNvPr id="0" name=""/>
        <dsp:cNvSpPr/>
      </dsp:nvSpPr>
      <dsp:spPr>
        <a:xfrm>
          <a:off x="1313155" y="2365936"/>
          <a:ext cx="164075" cy="5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164"/>
              </a:lnTo>
              <a:lnTo>
                <a:pt x="164075" y="503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2B58BC3-81D9-4F1A-A880-35182510E981}">
      <dsp:nvSpPr>
        <dsp:cNvPr id="0" name=""/>
        <dsp:cNvSpPr/>
      </dsp:nvSpPr>
      <dsp:spPr>
        <a:xfrm>
          <a:off x="1750690" y="1589312"/>
          <a:ext cx="1323542" cy="229705"/>
        </a:xfrm>
        <a:custGeom>
          <a:avLst/>
          <a:gdLst/>
          <a:ahLst/>
          <a:cxnLst/>
          <a:rect l="0" t="0" r="0" b="0"/>
          <a:pathLst>
            <a:path>
              <a:moveTo>
                <a:pt x="1323542" y="0"/>
              </a:moveTo>
              <a:lnTo>
                <a:pt x="1323542" y="114852"/>
              </a:lnTo>
              <a:lnTo>
                <a:pt x="0" y="114852"/>
              </a:lnTo>
              <a:lnTo>
                <a:pt x="0" y="229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565F855-EA04-4A48-B750-2B96F6F5FEE9}">
      <dsp:nvSpPr>
        <dsp:cNvPr id="0" name=""/>
        <dsp:cNvSpPr/>
      </dsp:nvSpPr>
      <dsp:spPr>
        <a:xfrm>
          <a:off x="3621151" y="1027922"/>
          <a:ext cx="1700522" cy="287930"/>
        </a:xfrm>
        <a:custGeom>
          <a:avLst/>
          <a:gdLst/>
          <a:ahLst/>
          <a:cxnLst/>
          <a:rect l="0" t="0" r="0" b="0"/>
          <a:pathLst>
            <a:path>
              <a:moveTo>
                <a:pt x="1700522" y="0"/>
              </a:moveTo>
              <a:lnTo>
                <a:pt x="1700522" y="287930"/>
              </a:lnTo>
              <a:lnTo>
                <a:pt x="0" y="28793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FB5F99-0BC4-43BF-AD6D-84C80596DE36}">
      <dsp:nvSpPr>
        <dsp:cNvPr id="0" name=""/>
        <dsp:cNvSpPr/>
      </dsp:nvSpPr>
      <dsp:spPr>
        <a:xfrm>
          <a:off x="6355742" y="3919184"/>
          <a:ext cx="164075" cy="127978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279788"/>
              </a:lnTo>
              <a:lnTo>
                <a:pt x="164075" y="127978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4A38E0D-E549-4496-A80E-BDFCCB5D26C1}">
      <dsp:nvSpPr>
        <dsp:cNvPr id="0" name=""/>
        <dsp:cNvSpPr/>
      </dsp:nvSpPr>
      <dsp:spPr>
        <a:xfrm>
          <a:off x="6355742" y="3919184"/>
          <a:ext cx="164075" cy="5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164"/>
              </a:lnTo>
              <a:lnTo>
                <a:pt x="164075" y="503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FE64D81-82C5-4446-8357-B8E8431CCB58}">
      <dsp:nvSpPr>
        <dsp:cNvPr id="0" name=""/>
        <dsp:cNvSpPr/>
      </dsp:nvSpPr>
      <dsp:spPr>
        <a:xfrm>
          <a:off x="5321673" y="1027922"/>
          <a:ext cx="1471604" cy="234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490"/>
              </a:lnTo>
              <a:lnTo>
                <a:pt x="1471604" y="2229490"/>
              </a:lnTo>
              <a:lnTo>
                <a:pt x="1471604" y="2344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C87DCFE-6605-4D0A-934A-E130ADE0A612}">
      <dsp:nvSpPr>
        <dsp:cNvPr id="0" name=""/>
        <dsp:cNvSpPr/>
      </dsp:nvSpPr>
      <dsp:spPr>
        <a:xfrm>
          <a:off x="5032200" y="4695808"/>
          <a:ext cx="164075" cy="5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164"/>
              </a:lnTo>
              <a:lnTo>
                <a:pt x="164075" y="503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6B4AA40-1D47-4F94-A340-651627E0472F}">
      <dsp:nvSpPr>
        <dsp:cNvPr id="0" name=""/>
        <dsp:cNvSpPr/>
      </dsp:nvSpPr>
      <dsp:spPr>
        <a:xfrm>
          <a:off x="5424015" y="3919184"/>
          <a:ext cx="91440" cy="22970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29705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FDE9AE-9497-4E5D-84B8-FE9849EA7981}">
      <dsp:nvSpPr>
        <dsp:cNvPr id="0" name=""/>
        <dsp:cNvSpPr/>
      </dsp:nvSpPr>
      <dsp:spPr>
        <a:xfrm>
          <a:off x="5321673" y="1027922"/>
          <a:ext cx="148061" cy="23443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229490"/>
              </a:lnTo>
              <a:lnTo>
                <a:pt x="148061" y="2229490"/>
              </a:lnTo>
              <a:lnTo>
                <a:pt x="148061" y="2344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BCC69-5DC9-41EA-B04F-1F8EC8A272D8}">
      <dsp:nvSpPr>
        <dsp:cNvPr id="0" name=""/>
        <dsp:cNvSpPr/>
      </dsp:nvSpPr>
      <dsp:spPr>
        <a:xfrm>
          <a:off x="3435198" y="3919184"/>
          <a:ext cx="164075" cy="503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503164"/>
              </a:lnTo>
              <a:lnTo>
                <a:pt x="164075" y="503164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8B8F7F1-1F28-405A-9CF3-20F612861799}">
      <dsp:nvSpPr>
        <dsp:cNvPr id="0" name=""/>
        <dsp:cNvSpPr/>
      </dsp:nvSpPr>
      <dsp:spPr>
        <a:xfrm>
          <a:off x="3872733" y="1027922"/>
          <a:ext cx="1448939" cy="2344343"/>
        </a:xfrm>
        <a:custGeom>
          <a:avLst/>
          <a:gdLst/>
          <a:ahLst/>
          <a:cxnLst/>
          <a:rect l="0" t="0" r="0" b="0"/>
          <a:pathLst>
            <a:path>
              <a:moveTo>
                <a:pt x="1448939" y="0"/>
              </a:moveTo>
              <a:lnTo>
                <a:pt x="1448939" y="2229490"/>
              </a:lnTo>
              <a:lnTo>
                <a:pt x="0" y="2229490"/>
              </a:lnTo>
              <a:lnTo>
                <a:pt x="0" y="2344343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BBA7FAD-8EAF-42DB-9A31-213ECABE856F}">
      <dsp:nvSpPr>
        <dsp:cNvPr id="0" name=""/>
        <dsp:cNvSpPr/>
      </dsp:nvSpPr>
      <dsp:spPr>
        <a:xfrm>
          <a:off x="4622864" y="218314"/>
          <a:ext cx="1397617" cy="80960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دخول الطالب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 </a:t>
          </a:r>
          <a:r>
            <a:rPr lang="ar-SA" sz="1200" kern="1200"/>
            <a:t>جامعة المجمعة</a:t>
          </a:r>
          <a:endParaRPr lang="en-US" sz="1200" kern="1200"/>
        </a:p>
      </dsp:txBody>
      <dsp:txXfrm>
        <a:off x="4622864" y="218314"/>
        <a:ext cx="1397617" cy="809608"/>
      </dsp:txXfrm>
    </dsp:sp>
    <dsp:sp modelId="{33C2BA03-DCAD-4DFD-B0F0-513E7312C58A}">
      <dsp:nvSpPr>
        <dsp:cNvPr id="0" name=""/>
        <dsp:cNvSpPr/>
      </dsp:nvSpPr>
      <dsp:spPr>
        <a:xfrm>
          <a:off x="3325815" y="3372266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كليات تربوية وانسانية (7)</a:t>
          </a:r>
          <a:endParaRPr lang="en-US" sz="1200" kern="1200"/>
        </a:p>
      </dsp:txBody>
      <dsp:txXfrm>
        <a:off x="3325815" y="3372266"/>
        <a:ext cx="1093836" cy="546918"/>
      </dsp:txXfrm>
    </dsp:sp>
    <dsp:sp modelId="{D2262AEC-5282-4578-B8CE-C0EF8E3821EC}">
      <dsp:nvSpPr>
        <dsp:cNvPr id="0" name=""/>
        <dsp:cNvSpPr/>
      </dsp:nvSpPr>
      <dsp:spPr>
        <a:xfrm>
          <a:off x="3599274" y="4148890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لجنة استقبال الطلاب الجدد</a:t>
          </a:r>
          <a:endParaRPr lang="en-US" sz="1200" kern="1200" dirty="0"/>
        </a:p>
      </dsp:txBody>
      <dsp:txXfrm>
        <a:off x="3599274" y="4148890"/>
        <a:ext cx="1093836" cy="546918"/>
      </dsp:txXfrm>
    </dsp:sp>
    <dsp:sp modelId="{B054D2EB-9D6C-4C5D-BD36-47CFCEF79F6D}">
      <dsp:nvSpPr>
        <dsp:cNvPr id="0" name=""/>
        <dsp:cNvSpPr/>
      </dsp:nvSpPr>
      <dsp:spPr>
        <a:xfrm>
          <a:off x="4922816" y="3372266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كليات علمية وطبية (6)</a:t>
          </a:r>
          <a:endParaRPr lang="en-US" sz="1200" kern="1200"/>
        </a:p>
      </dsp:txBody>
      <dsp:txXfrm>
        <a:off x="4922816" y="3372266"/>
        <a:ext cx="1093836" cy="546918"/>
      </dsp:txXfrm>
    </dsp:sp>
    <dsp:sp modelId="{3ADF7B21-DA2A-4339-9800-5A12E183E391}">
      <dsp:nvSpPr>
        <dsp:cNvPr id="0" name=""/>
        <dsp:cNvSpPr/>
      </dsp:nvSpPr>
      <dsp:spPr>
        <a:xfrm>
          <a:off x="4922816" y="4148890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السنه التحضيرية </a:t>
          </a:r>
          <a:endParaRPr lang="en-US" sz="1200" kern="1200"/>
        </a:p>
      </dsp:txBody>
      <dsp:txXfrm>
        <a:off x="4922816" y="4148890"/>
        <a:ext cx="1093836" cy="546918"/>
      </dsp:txXfrm>
    </dsp:sp>
    <dsp:sp modelId="{B116D274-A8C1-4500-86A2-DD9B8B8FC136}">
      <dsp:nvSpPr>
        <dsp:cNvPr id="0" name=""/>
        <dsp:cNvSpPr/>
      </dsp:nvSpPr>
      <dsp:spPr>
        <a:xfrm>
          <a:off x="5196275" y="4925514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الكليات والبرامج </a:t>
          </a:r>
        </a:p>
      </dsp:txBody>
      <dsp:txXfrm>
        <a:off x="5196275" y="4925514"/>
        <a:ext cx="1093836" cy="546918"/>
      </dsp:txXfrm>
    </dsp:sp>
    <dsp:sp modelId="{451EACA8-C0A9-441F-8BA2-68355BC58AB9}">
      <dsp:nvSpPr>
        <dsp:cNvPr id="0" name=""/>
        <dsp:cNvSpPr/>
      </dsp:nvSpPr>
      <dsp:spPr>
        <a:xfrm>
          <a:off x="6246359" y="3372266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وكالة الجامعة </a:t>
          </a:r>
          <a:endParaRPr lang="en-US" sz="1200" kern="1200"/>
        </a:p>
      </dsp:txBody>
      <dsp:txXfrm>
        <a:off x="6246359" y="3372266"/>
        <a:ext cx="1093836" cy="546918"/>
      </dsp:txXfrm>
    </dsp:sp>
    <dsp:sp modelId="{AAFF0FDD-77F5-4001-87FA-65582F4105FC}">
      <dsp:nvSpPr>
        <dsp:cNvPr id="0" name=""/>
        <dsp:cNvSpPr/>
      </dsp:nvSpPr>
      <dsp:spPr>
        <a:xfrm>
          <a:off x="6519818" y="4148890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تعليم الكتروني </a:t>
          </a:r>
          <a:endParaRPr lang="en-US" sz="1200" kern="1200"/>
        </a:p>
      </dsp:txBody>
      <dsp:txXfrm>
        <a:off x="6519818" y="4148890"/>
        <a:ext cx="1093836" cy="546918"/>
      </dsp:txXfrm>
    </dsp:sp>
    <dsp:sp modelId="{56D5D2F2-5D17-4B0D-94F7-E1A0D73D18CE}">
      <dsp:nvSpPr>
        <dsp:cNvPr id="0" name=""/>
        <dsp:cNvSpPr/>
      </dsp:nvSpPr>
      <dsp:spPr>
        <a:xfrm>
          <a:off x="6519818" y="4925514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D2l</a:t>
          </a:r>
        </a:p>
      </dsp:txBody>
      <dsp:txXfrm>
        <a:off x="6519818" y="4925514"/>
        <a:ext cx="1093836" cy="546918"/>
      </dsp:txXfrm>
    </dsp:sp>
    <dsp:sp modelId="{D7B854C0-6908-4B30-A023-94B0F25F9F8F}">
      <dsp:nvSpPr>
        <dsp:cNvPr id="0" name=""/>
        <dsp:cNvSpPr/>
      </dsp:nvSpPr>
      <dsp:spPr>
        <a:xfrm>
          <a:off x="2527314" y="1042394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وكالة الجامعة تعليمية </a:t>
          </a:r>
          <a:endParaRPr lang="en-US" sz="1200" kern="1200"/>
        </a:p>
      </dsp:txBody>
      <dsp:txXfrm>
        <a:off x="2527314" y="1042394"/>
        <a:ext cx="1093836" cy="546918"/>
      </dsp:txXfrm>
    </dsp:sp>
    <dsp:sp modelId="{3810363C-C2F9-4D6A-BC3A-F3005357B69A}">
      <dsp:nvSpPr>
        <dsp:cNvPr id="0" name=""/>
        <dsp:cNvSpPr/>
      </dsp:nvSpPr>
      <dsp:spPr>
        <a:xfrm>
          <a:off x="1203771" y="1819018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قبول وتسجيل </a:t>
          </a:r>
          <a:endParaRPr lang="en-US" sz="1200" kern="1200"/>
        </a:p>
      </dsp:txBody>
      <dsp:txXfrm>
        <a:off x="1203771" y="1819018"/>
        <a:ext cx="1093836" cy="546918"/>
      </dsp:txXfrm>
    </dsp:sp>
    <dsp:sp modelId="{E2C7E650-AC5D-48DC-9656-3B8790F7413A}">
      <dsp:nvSpPr>
        <dsp:cNvPr id="0" name=""/>
        <dsp:cNvSpPr/>
      </dsp:nvSpPr>
      <dsp:spPr>
        <a:xfrm>
          <a:off x="1477231" y="2595642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/>
            <a:t>Edu Gate</a:t>
          </a:r>
        </a:p>
      </dsp:txBody>
      <dsp:txXfrm>
        <a:off x="1477231" y="2595642"/>
        <a:ext cx="1093836" cy="546918"/>
      </dsp:txXfrm>
    </dsp:sp>
    <dsp:sp modelId="{FE95C137-0173-4EF6-AA5C-A15AEBD2F36F}">
      <dsp:nvSpPr>
        <dsp:cNvPr id="0" name=""/>
        <dsp:cNvSpPr/>
      </dsp:nvSpPr>
      <dsp:spPr>
        <a:xfrm>
          <a:off x="2527314" y="1819018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شؤون طلاب</a:t>
          </a:r>
          <a:endParaRPr lang="en-US" sz="1200" kern="1200"/>
        </a:p>
      </dsp:txBody>
      <dsp:txXfrm>
        <a:off x="2527314" y="1819018"/>
        <a:ext cx="1093836" cy="546918"/>
      </dsp:txXfrm>
    </dsp:sp>
    <dsp:sp modelId="{68A23377-01EC-42F1-BAF2-1D6C781E7479}">
      <dsp:nvSpPr>
        <dsp:cNvPr id="0" name=""/>
        <dsp:cNvSpPr/>
      </dsp:nvSpPr>
      <dsp:spPr>
        <a:xfrm>
          <a:off x="2800773" y="2595642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 smtClean="0"/>
            <a:t>توجيه وارشاد </a:t>
          </a:r>
          <a:r>
            <a:rPr lang="ar-SA" sz="1200" kern="1200" dirty="0"/>
            <a:t>طلابي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انشطة - خدمات</a:t>
          </a:r>
          <a:endParaRPr lang="en-US" sz="1200" kern="1200" dirty="0"/>
        </a:p>
      </dsp:txBody>
      <dsp:txXfrm>
        <a:off x="2800773" y="2595642"/>
        <a:ext cx="1093836" cy="546918"/>
      </dsp:txXfrm>
    </dsp:sp>
    <dsp:sp modelId="{7FBD412A-5021-466F-BE2F-70F033762A16}">
      <dsp:nvSpPr>
        <dsp:cNvPr id="0" name=""/>
        <dsp:cNvSpPr/>
      </dsp:nvSpPr>
      <dsp:spPr>
        <a:xfrm>
          <a:off x="3850856" y="1819018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/>
            <a:t>الكليات</a:t>
          </a:r>
          <a:endParaRPr lang="en-US" sz="1200" kern="1200"/>
        </a:p>
      </dsp:txBody>
      <dsp:txXfrm>
        <a:off x="3850856" y="1819018"/>
        <a:ext cx="1093836" cy="546918"/>
      </dsp:txXfrm>
    </dsp:sp>
    <dsp:sp modelId="{A0411EE7-EC94-45C4-90AD-720B1D4E6594}">
      <dsp:nvSpPr>
        <dsp:cNvPr id="0" name=""/>
        <dsp:cNvSpPr/>
      </dsp:nvSpPr>
      <dsp:spPr>
        <a:xfrm>
          <a:off x="4124315" y="2595642"/>
          <a:ext cx="1093836" cy="54691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ارشاد اكاديمي 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ar-SA" sz="1200" kern="1200" dirty="0"/>
            <a:t>انشطة </a:t>
          </a:r>
          <a:r>
            <a:rPr lang="en-US" sz="1200" kern="1200" dirty="0" smtClean="0"/>
            <a:t>-</a:t>
          </a:r>
          <a:r>
            <a:rPr lang="ar-SA" sz="1200" kern="1200" dirty="0" smtClean="0"/>
            <a:t>خدمات</a:t>
          </a:r>
          <a:endParaRPr lang="en-US" sz="1200" kern="1200" dirty="0"/>
        </a:p>
      </dsp:txBody>
      <dsp:txXfrm>
        <a:off x="4124315" y="2595642"/>
        <a:ext cx="1093836" cy="54691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08699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232299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51226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05794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88385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60088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759582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98150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26358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34329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265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3EA87D-EEAA-4B22-B7F7-EC29C86805BE}" type="datetimeFigureOut">
              <a:rPr lang="ar-SA" smtClean="0"/>
              <a:t>06/03/1437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B04CA-1F01-4470-BDED-ECA9AD8E4F6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276358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An%20Overview.docx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leadership.docx" TargetMode="Externa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%20and%20fimail%20section.docx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613478" y="2926025"/>
            <a:ext cx="10859640" cy="193899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4000" dirty="0"/>
              <a:t>Standard </a:t>
            </a:r>
            <a:r>
              <a:rPr lang="en-US" sz="4000" dirty="0" smtClean="0"/>
              <a:t>5</a:t>
            </a:r>
          </a:p>
          <a:p>
            <a:pPr algn="ctr"/>
            <a:r>
              <a:rPr lang="en-US" sz="4000" dirty="0" smtClean="0"/>
              <a:t> </a:t>
            </a:r>
            <a:r>
              <a:rPr lang="en-US" sz="4000" dirty="0" smtClean="0">
                <a:latin typeface="Times New Roman"/>
                <a:ea typeface="Calibri"/>
                <a:cs typeface="Arial"/>
              </a:rPr>
              <a:t>Student Administration and Support services( ***)</a:t>
            </a:r>
          </a:p>
          <a:p>
            <a:pPr algn="ctr"/>
            <a:r>
              <a:rPr lang="ar-SA" sz="40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ادارة شؤون الطلاب والخدمات المساندة</a:t>
            </a:r>
            <a:endParaRPr lang="ar-SA" sz="40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5" name="مربع نص 2"/>
          <p:cNvSpPr txBox="1"/>
          <p:nvPr/>
        </p:nvSpPr>
        <p:spPr>
          <a:xfrm>
            <a:off x="209320" y="5735384"/>
            <a:ext cx="2235548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6000" b="1" dirty="0">
                <a:solidFill>
                  <a:srgbClr val="FF0000"/>
                </a:solidFill>
              </a:rPr>
              <a:t>)</a:t>
            </a:r>
            <a:r>
              <a:rPr lang="en-GB" sz="6000" b="1" dirty="0" smtClean="0">
                <a:solidFill>
                  <a:srgbClr val="FF0000"/>
                </a:solidFill>
              </a:rPr>
              <a:t>***</a:t>
            </a:r>
            <a:r>
              <a:rPr lang="ar-SA" sz="6000" b="1" dirty="0" smtClean="0">
                <a:solidFill>
                  <a:srgbClr val="FF0000"/>
                </a:solidFill>
              </a:rPr>
              <a:t>(</a:t>
            </a:r>
          </a:p>
        </p:txBody>
      </p:sp>
    </p:spTree>
    <p:extLst>
      <p:ext uri="{BB962C8B-B14F-4D97-AF65-F5344CB8AC3E}">
        <p14:creationId xmlns:p14="http://schemas.microsoft.com/office/powerpoint/2010/main" val="223977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55108" y="401982"/>
            <a:ext cx="859722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.5 Medical and counseling </a:t>
            </a:r>
            <a:r>
              <a:rPr lang="en-US" sz="36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  (**)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3091" y="5653352"/>
            <a:ext cx="14638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ar-SA" sz="6000" b="1" dirty="0">
                <a:solidFill>
                  <a:srgbClr val="FF0000"/>
                </a:solidFill>
              </a:rPr>
              <a:t>)</a:t>
            </a:r>
            <a:r>
              <a:rPr lang="en-GB" sz="6000" b="1" dirty="0">
                <a:solidFill>
                  <a:srgbClr val="FF0000"/>
                </a:solidFill>
              </a:rPr>
              <a:t>**</a:t>
            </a:r>
            <a:r>
              <a:rPr lang="ar-SA" sz="6000" b="1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4" name="Rectangle 3"/>
          <p:cNvSpPr/>
          <p:nvPr/>
        </p:nvSpPr>
        <p:spPr>
          <a:xfrm>
            <a:off x="359230" y="1174212"/>
            <a:ext cx="1143973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5</a:t>
            </a:r>
            <a:r>
              <a:rPr lang="ar-SA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5</a:t>
            </a:r>
            <a:r>
              <a:rPr lang="ar-SA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 الخدمات الارشادية والطبية                                  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5.5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Medical and counseling Services </a:t>
            </a:r>
            <a:r>
              <a:rPr lang="ar-S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400" dirty="0" smtClean="0">
              <a:solidFill>
                <a:prstClr val="black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lvl="0"/>
            <a:r>
              <a:rPr lang="en-US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-</a:t>
            </a:r>
            <a:r>
              <a:rPr lang="ar-DZ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تقدم 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وحدة </a:t>
            </a:r>
            <a:r>
              <a:rPr lang="ar-SA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التوجيه و</a:t>
            </a:r>
            <a:r>
              <a:rPr lang="ar-DZ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الإرشاد </a:t>
            </a:r>
            <a:r>
              <a:rPr lang="ar-DZ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المشورة</a:t>
            </a:r>
            <a:r>
              <a:rPr lang="en-US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err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</a:t>
            </a:r>
            <a:r>
              <a:rPr lang="ar-DZ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توجيه الاجتماعي</a:t>
            </a:r>
            <a:r>
              <a:rPr lang="en-US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والنفسي والمهني لضمان بيئة تعليمية </a:t>
            </a:r>
            <a:r>
              <a:rPr lang="ar-DZ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صحية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</a:p>
          <a:p>
            <a:pPr lvl="0"/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-</a:t>
            </a:r>
            <a:r>
              <a:rPr lang="ar-DZ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وتوفر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الجامعة الحماية المناسبة للحفاظ على سرية القضايا </a:t>
            </a:r>
            <a:r>
              <a:rPr lang="ar-DZ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الشخصية</a:t>
            </a:r>
            <a:r>
              <a:rPr lang="ar-SA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</a:t>
            </a:r>
            <a:r>
              <a:rPr lang="ar-DZ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هناك آليات لضمان المتابعة الفعالة لهذه الخدمة وتقييم نوعية الخدمات المقدمة </a:t>
            </a:r>
            <a:r>
              <a:rPr lang="ar-DZ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للط</a:t>
            </a:r>
            <a:r>
              <a:rPr lang="ar-SA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لبة  و </a:t>
            </a:r>
            <a:r>
              <a:rPr lang="ar-DZ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يتم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توزيع النشرات</a:t>
            </a:r>
            <a:r>
              <a:rPr lang="en-US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b="1" dirty="0" err="1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التوج</a:t>
            </a:r>
            <a:r>
              <a:rPr lang="ar-SA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</a:t>
            </a:r>
            <a:r>
              <a:rPr lang="en-US" b="1" dirty="0" err="1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هية</a:t>
            </a:r>
            <a:r>
              <a:rPr lang="en-US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</a:t>
            </a:r>
            <a:r>
              <a:rPr lang="en-US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قس</a:t>
            </a:r>
            <a:r>
              <a:rPr lang="en-US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 الذكور والإناث </a:t>
            </a:r>
            <a:r>
              <a:rPr lang="ar-SA" b="1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</a:p>
          <a:p>
            <a:pPr lvl="0"/>
            <a:endParaRPr lang="ar-SA" b="1" dirty="0" smtClean="0">
              <a:solidFill>
                <a:schemeClr val="accent6">
                  <a:lumMod val="75000"/>
                </a:schemeClr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lvl="0"/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-</a:t>
            </a:r>
            <a:r>
              <a:rPr lang="ar-DZ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كل </a:t>
            </a:r>
            <a:r>
              <a:rPr lang="ar-DZ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طالب في الجامعة لديه </a:t>
            </a:r>
            <a:r>
              <a:rPr lang="en-US" dirty="0" err="1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مرشد</a:t>
            </a:r>
            <a:r>
              <a:rPr lang="ar-SA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اكاديمي</a:t>
            </a:r>
            <a:r>
              <a:rPr lang="en-US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من</a:t>
            </a:r>
            <a:r>
              <a:rPr lang="ar-DZ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هيئة التدريس </a:t>
            </a:r>
            <a:r>
              <a:rPr lang="en-US" dirty="0" err="1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وهو</a:t>
            </a:r>
            <a:r>
              <a:rPr lang="en-US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متاح للمساعدة في حل أي مشاكل أكاديمية أو شخصية  قد تواجه الطالب خلال مسيرته </a:t>
            </a:r>
            <a:r>
              <a:rPr lang="ar-SA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r>
              <a:rPr lang="ar-DZ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وتعتبر </a:t>
            </a:r>
            <a:r>
              <a:rPr lang="ar-DZ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الجامعة الإرشاد </a:t>
            </a:r>
            <a:r>
              <a:rPr lang="en-US" dirty="0" err="1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الاكاديمي</a:t>
            </a:r>
            <a:r>
              <a:rPr lang="en-US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نشاط </a:t>
            </a:r>
            <a:r>
              <a:rPr lang="en-US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err="1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مرتيط</a:t>
            </a:r>
            <a:r>
              <a:rPr lang="en-US" dirty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SA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بالعملية</a:t>
            </a:r>
            <a:r>
              <a:rPr lang="ar-SA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التعليمية</a:t>
            </a:r>
            <a:r>
              <a:rPr lang="ar-SA" dirty="0" smtClean="0">
                <a:solidFill>
                  <a:srgbClr val="00206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 smtClean="0">
                <a:solidFill>
                  <a:srgbClr val="002060"/>
                </a:solidFill>
              </a:rPr>
              <a:t>.</a:t>
            </a:r>
            <a:endParaRPr lang="en-US" dirty="0">
              <a:solidFill>
                <a:srgbClr val="002060"/>
              </a:solidFill>
            </a:endParaRPr>
          </a:p>
          <a:p>
            <a:pPr marL="285750" lvl="0" indent="-285750">
              <a:buFontTx/>
              <a:buChar char="-"/>
            </a:pPr>
            <a:r>
              <a:rPr lang="ar-DZ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يتم 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تنشيط التوجيه للكشف المبكر عن الطلاب </a:t>
            </a:r>
            <a:r>
              <a:rPr lang="en-US" dirty="0" err="1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المتعثرين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أكاديمي</a:t>
            </a:r>
            <a:r>
              <a:rPr lang="ar-SA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او </a:t>
            </a:r>
            <a:r>
              <a:rPr lang="en-US" dirty="0" err="1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SA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متميزين </a:t>
            </a:r>
            <a:r>
              <a:rPr lang="ar-DZ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من قبل ا</a:t>
            </a:r>
            <a:r>
              <a:rPr lang="en-US" dirty="0" err="1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المرشدين</a:t>
            </a:r>
            <a:r>
              <a:rPr lang="en-US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SA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 يتم ت</a:t>
            </a:r>
            <a:r>
              <a:rPr lang="ar-DZ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طو</a:t>
            </a:r>
            <a:r>
              <a:rPr lang="ar-SA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</a:t>
            </a:r>
            <a:r>
              <a:rPr lang="ar-DZ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ر 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مهارات التوجيه الخاصة به</a:t>
            </a:r>
            <a:r>
              <a:rPr lang="en-US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</a:t>
            </a:r>
            <a:r>
              <a:rPr lang="ar-SA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عن طريق الدورات التدريبية. </a:t>
            </a:r>
            <a:endParaRPr lang="ar-SA" dirty="0" smtClean="0">
              <a:solidFill>
                <a:srgbClr val="FF0000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285750" lvl="0" indent="-285750">
              <a:buFontTx/>
              <a:buChar char="-"/>
            </a:pPr>
            <a:r>
              <a:rPr lang="ar-DZ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هناك 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أيضا قواعد ل</a:t>
            </a:r>
            <a:r>
              <a:rPr lang="en-US" dirty="0" err="1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رعاية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وتحديد </a:t>
            </a:r>
            <a:r>
              <a:rPr lang="ar-SA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كل فئه </a:t>
            </a:r>
            <a:r>
              <a:rPr lang="ar-DZ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حيث </a:t>
            </a:r>
            <a:r>
              <a:rPr lang="en-US" dirty="0" err="1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ان</a:t>
            </a:r>
            <a:r>
              <a:rPr lang="en-US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SA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البيانات 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السنوية لكلتا الفئتين متاح </a:t>
            </a:r>
            <a:r>
              <a:rPr lang="en-US" dirty="0" err="1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في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مكتب </a:t>
            </a:r>
            <a:r>
              <a:rPr lang="ar-SA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ب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شؤون الطلاب. </a:t>
            </a:r>
            <a:endParaRPr lang="ar-SA" dirty="0">
              <a:solidFill>
                <a:prstClr val="black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285750" lvl="0" indent="-285750">
              <a:buFontTx/>
              <a:buChar char="-"/>
            </a:pP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هناك العديد من الطرق لدعم وتحفيز </a:t>
            </a:r>
            <a:r>
              <a:rPr lang="ar-SA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المتميزين</a:t>
            </a:r>
            <a:r>
              <a:rPr lang="en-US" dirty="0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والمبدعين من خلال منحهم المالية فضلا عن المكافآت المعنوية.</a:t>
            </a:r>
            <a:endParaRPr lang="en-US" dirty="0">
              <a:solidFill>
                <a:srgbClr val="FF0000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lvl="0"/>
            <a:r>
              <a:rPr lang="ar-SA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-</a:t>
            </a:r>
            <a:r>
              <a:rPr lang="ar-DZ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تعالج 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الصعوبات الأكاديمية بسبب مشاكل نفسية </a:t>
            </a:r>
            <a:r>
              <a:rPr lang="ar-DZ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أو</a:t>
            </a:r>
            <a:r>
              <a:rPr lang="ar-SA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اجتماعية أيضا من قبل طبيب نفسي والأخصائيين الاجتماعيين وتضمن سرية السجلات </a:t>
            </a:r>
            <a:r>
              <a:rPr lang="en-US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</a:t>
            </a:r>
            <a:r>
              <a:rPr lang="ar-DZ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هؤلاء الطلاب " </a:t>
            </a:r>
            <a:endParaRPr lang="ar-SA" dirty="0" smtClean="0">
              <a:solidFill>
                <a:prstClr val="black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lvl="0"/>
            <a:endParaRPr lang="ar-SA" dirty="0" smtClean="0">
              <a:solidFill>
                <a:prstClr val="black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lvl="0"/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-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توفر برامج </a:t>
            </a:r>
            <a:r>
              <a:rPr lang="en-US" b="1" dirty="0" err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لل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توجيه والتخطيط الوظيفي </a:t>
            </a: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للطلبة علي مستوي 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الجامعة </a:t>
            </a:r>
            <a:r>
              <a:rPr lang="ar-SA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b="1" dirty="0" err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او</a:t>
            </a:r>
            <a:r>
              <a:rPr lang="ar-SA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 </a:t>
            </a:r>
            <a:r>
              <a:rPr lang="en-US" b="1" dirty="0" err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الكليات</a:t>
            </a:r>
            <a:r>
              <a:rPr lang="en-US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يتم تقييم </a:t>
            </a: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فاعلية تلك البرامج 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</a:p>
          <a:p>
            <a:pPr lvl="0"/>
            <a:r>
              <a:rPr lang="ar-SA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-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تقدم الخدمات الطبية والصحية المختلفة</a:t>
            </a:r>
            <a:r>
              <a:rPr lang="ar-SA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في الإدارة </a:t>
            </a:r>
            <a:r>
              <a:rPr lang="ar-DZ" b="1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الطبية </a:t>
            </a:r>
            <a:r>
              <a:rPr lang="en-US" b="1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smtClean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لجميع </a:t>
            </a:r>
            <a:r>
              <a:rPr lang="en-US" b="1" dirty="0" err="1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شرائح من </a:t>
            </a:r>
            <a:r>
              <a:rPr lang="en-US" b="1" dirty="0" err="1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DZ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جامعة، </a:t>
            </a:r>
            <a:endParaRPr lang="en-US" b="1" dirty="0">
              <a:solidFill>
                <a:srgbClr val="FF0000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865961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1411330"/>
              </p:ext>
            </p:extLst>
          </p:nvPr>
        </p:nvGraphicFramePr>
        <p:xfrm>
          <a:off x="937312" y="1119468"/>
          <a:ext cx="10496550" cy="4950970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442559"/>
                <a:gridCol w="3891316"/>
                <a:gridCol w="790575"/>
                <a:gridCol w="438150"/>
                <a:gridCol w="4238625"/>
                <a:gridCol w="695325"/>
              </a:tblGrid>
              <a:tr h="230365"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 dirty="0">
                          <a:effectLst/>
                        </a:rPr>
                        <a:t>الفصل الأول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300">
                          <a:effectLst/>
                        </a:rPr>
                        <a:t>الفصل الثاني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0953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</a:t>
                      </a:r>
                      <a:endParaRPr lang="en-US" sz="1800" b="1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نوع النشاط</a:t>
                      </a:r>
                      <a:endParaRPr lang="en-US" sz="1800" b="1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العدد</a:t>
                      </a:r>
                      <a:endParaRPr lang="en-US" sz="1800" b="1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</a:t>
                      </a:r>
                      <a:endParaRPr lang="en-US" sz="1800" b="1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نوع النشاط</a:t>
                      </a:r>
                      <a:endParaRPr lang="en-US" sz="1800" b="1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b="1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العدد</a:t>
                      </a:r>
                      <a:endParaRPr lang="en-US" sz="1800" b="1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</a:tr>
              <a:tr h="3583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محاضرات توجيهية هادفة لطلاب وطالبات الجامعة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محاضرات توجيهية هادفة على طلاب كليات الجامعة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179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ورش عمل تربوية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ورش عمل تربوية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179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حلقة نقاش لمواضيع تربوية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حلقة نقاش لمواضيع تربوية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3583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جلسات ارشاد فردي في وحدة التوجيه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جلسات ارشاد فردي في وحدة التوجيه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123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3583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اكاديمية  من خلال الواتس اب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170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اكاديمية  من خلال الواتس اب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439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179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سلوكية تربوية واتساب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 dirty="0">
                          <a:effectLst/>
                        </a:rPr>
                        <a:t>123</a:t>
                      </a:r>
                      <a:endParaRPr lang="en-US" sz="8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6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سلوكية تربوية واتساب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302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179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نفسية واتس اب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نفسية واتس اب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207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3583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اجتماعية تكيفية  واتس اب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8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اجتماعية تكيفية  واتس اب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112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179173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من خلال الأيميل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25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استشارات من خلال الايميل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9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48632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رسائل توجيهية قصيرة  من خلال  </a:t>
                      </a:r>
                      <a:r>
                        <a:rPr lang="en-US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sms</a:t>
                      </a: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1500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10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تغريدات توجيهية عبر تويتر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260 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35834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أنشطة تربوية من خلال صفحة الفيسبوك 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14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11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6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أنشطة تربوية من خلال صفحة الفيسبوك</a:t>
                      </a:r>
                      <a:endParaRPr lang="en-US" sz="16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23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</a:tr>
              <a:tr h="537518"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000">
                          <a:effectLst/>
                        </a:rPr>
                        <a:t> </a:t>
                      </a:r>
                      <a:endParaRPr lang="en-US" sz="80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50079" marR="50079" marT="0" marB="0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المجموع </a:t>
                      </a:r>
                      <a:endParaRPr lang="en-US" sz="180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 gridSpan="4"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8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(4481) نشاطاً وبرنامجاً ارشادياً وتربوياً من مختلف الأنشطة الهادفة، قدمها المركز في كافة كليات الجامعة </a:t>
                      </a:r>
                      <a:endParaRPr lang="en-US" sz="18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50079" marR="50079" marT="0" marB="0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652827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71128" y="436016"/>
            <a:ext cx="9978566" cy="655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/>
                <a:ea typeface="Calibri"/>
                <a:cs typeface="Arial"/>
              </a:rPr>
              <a:t>5</a:t>
            </a:r>
            <a:r>
              <a:rPr lang="en-US" sz="3600" b="1" dirty="0" smtClean="0">
                <a:latin typeface="Times New Roman"/>
                <a:ea typeface="Calibri"/>
                <a:cs typeface="Arial"/>
              </a:rPr>
              <a:t>.6 Extra-Curricular Activities for Students</a:t>
            </a:r>
            <a:r>
              <a:rPr lang="en-US" sz="3600" b="1" dirty="0" smtClean="0">
                <a:ea typeface="Calibri"/>
                <a:cs typeface="Arial"/>
              </a:rPr>
              <a:t>(***)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-191559" y="5842337"/>
            <a:ext cx="1846980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ar-SA" sz="6000" b="1" dirty="0">
                <a:solidFill>
                  <a:srgbClr val="FF0000"/>
                </a:solidFill>
              </a:rPr>
              <a:t>)</a:t>
            </a:r>
            <a:r>
              <a:rPr lang="en-GB" sz="6000" b="1" dirty="0" smtClean="0">
                <a:solidFill>
                  <a:srgbClr val="FF0000"/>
                </a:solidFill>
              </a:rPr>
              <a:t>***</a:t>
            </a:r>
            <a:r>
              <a:rPr lang="ar-SA" sz="6000" b="1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4" name="Rectangle 3"/>
          <p:cNvSpPr/>
          <p:nvPr/>
        </p:nvSpPr>
        <p:spPr>
          <a:xfrm>
            <a:off x="561861" y="1512587"/>
            <a:ext cx="11093886" cy="3982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5</a:t>
            </a:r>
            <a:r>
              <a:rPr lang="ar-SA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-</a:t>
            </a:r>
            <a:r>
              <a:rPr lang="en-US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6</a:t>
            </a:r>
            <a:r>
              <a:rPr lang="ar-SA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 انشطة الطلبة غير الصفية                 </a:t>
            </a:r>
            <a:r>
              <a:rPr lang="en-US" sz="2400" b="1" dirty="0">
                <a:latin typeface="Times New Roman"/>
                <a:ea typeface="Calibri"/>
                <a:cs typeface="Arial"/>
              </a:rPr>
              <a:t>5.6 Extra-Curricular Activities for </a:t>
            </a:r>
            <a:r>
              <a:rPr lang="en-US" sz="2400" b="1" dirty="0" smtClean="0">
                <a:latin typeface="Times New Roman"/>
                <a:ea typeface="Calibri"/>
                <a:cs typeface="Arial"/>
              </a:rPr>
              <a:t>Students</a:t>
            </a:r>
            <a:r>
              <a:rPr lang="ar-SA" sz="2400" b="1" dirty="0" smtClean="0">
                <a:latin typeface="Times New Roman"/>
                <a:ea typeface="Calibri"/>
                <a:cs typeface="Arial"/>
              </a:rPr>
              <a:t> </a:t>
            </a:r>
            <a:endParaRPr lang="en-US" sz="2400" dirty="0" smtClean="0">
              <a:solidFill>
                <a:prstClr val="black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marL="342900" marR="3810" lvl="0" indent="-342900">
              <a:buFont typeface="Symbol"/>
              <a:buChar char=""/>
            </a:pPr>
            <a:r>
              <a:rPr lang="en-US" dirty="0">
                <a:latin typeface="Traditional Arabic"/>
                <a:ea typeface="Batang"/>
                <a:cs typeface="GE SS Text Light"/>
              </a:rPr>
              <a:t>تولي عمادة شؤون الطلبة اهتماما خاصا للأنشطة اللاصفية والبرامج الثقافية والاجتماعية والفنية والعلمية والرياضية، والكشفية، والأنشطة المسرحية والخدمات الطلابية بالجامعة </a:t>
            </a:r>
            <a:endParaRPr lang="ar-SA" dirty="0">
              <a:latin typeface="Traditional Arabic"/>
              <a:ea typeface="Batang"/>
              <a:cs typeface="GE SS Text Light"/>
            </a:endParaRPr>
          </a:p>
          <a:p>
            <a:pPr lvl="0"/>
            <a:r>
              <a:rPr lang="ar-SA" dirty="0">
                <a:latin typeface="Traditional Arabic"/>
                <a:ea typeface="Batang"/>
                <a:cs typeface="GE SS Text Light"/>
              </a:rPr>
              <a:t>-اتخاذ جميع التدابير اللازمة لضمان مشاركة الطلاب في شعائرهم الدينية من قبل الجامعة</a:t>
            </a:r>
          </a:p>
          <a:p>
            <a:pPr lvl="0"/>
            <a:r>
              <a:rPr lang="ar-SA" sz="2400" dirty="0" smtClean="0"/>
              <a:t>-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تنظم الأنشطة في مختلف المجالات </a:t>
            </a:r>
            <a:r>
              <a:rPr lang="ar-SA" b="1" dirty="0">
                <a:latin typeface="Traditional Arabic"/>
                <a:ea typeface="Batang"/>
                <a:cs typeface="GE SS Text Light"/>
              </a:rPr>
              <a:t>وتشجيع الطلبة </a:t>
            </a:r>
            <a:r>
              <a:rPr lang="ar-SA" b="1" dirty="0" smtClean="0">
                <a:latin typeface="Traditional Arabic"/>
                <a:ea typeface="Batang"/>
                <a:cs typeface="GE SS Text Light"/>
              </a:rPr>
              <a:t>على </a:t>
            </a:r>
            <a:r>
              <a:rPr lang="ar-SA" b="1" dirty="0">
                <a:latin typeface="Traditional Arabic"/>
                <a:ea typeface="Batang"/>
                <a:cs typeface="GE SS Text Light"/>
              </a:rPr>
              <a:t>المشاركة </a:t>
            </a:r>
            <a:r>
              <a:rPr lang="ar-SA" dirty="0" smtClean="0">
                <a:latin typeface="Traditional Arabic"/>
                <a:ea typeface="Batang"/>
                <a:cs typeface="GE SS Text Light"/>
              </a:rPr>
              <a:t>فيها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وتقدم الهدايا و المكافأة و الشهادات للفائزين في المسابقات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342900" marR="381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أولاً/ إنجازات النشاط الثقافي </a:t>
            </a:r>
            <a:r>
              <a:rPr lang="ar-SA" dirty="0" smtClean="0">
                <a:latin typeface="Traditional Arabic"/>
                <a:ea typeface="Batang"/>
                <a:cs typeface="GE SS Text Light"/>
              </a:rPr>
              <a:t>والاجتماعي علي مستوى المملكة: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(3 مشاركات )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1033463" marR="3810" indent="-457200"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المؤتمرات الدولية: (5 مشاركات دولية )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1033463" marR="3810" indent="-457200"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الرحلات الدولية : (5 رحلال )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1033463" marR="3810" indent="-457200"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المسابقات الثقافية: ((6 مسابقات )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342900" marR="381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ثانياً/ إنجازات النشاط الرياضي والكشفي:  (15 فعالية )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342900" marR="3810" indent="-342900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ثالثاً/ إنجازات خدمات التغذية: (6 بنود للخدمات </a:t>
            </a:r>
            <a:r>
              <a:rPr lang="ar-SA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)</a:t>
            </a:r>
            <a:endParaRPr lang="en-US" sz="2400" dirty="0">
              <a:solidFill>
                <a:srgbClr val="FF0000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8487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www.mu.edu.sa/sites/default/files/jpg_2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4873" y="4526620"/>
            <a:ext cx="2454275" cy="1635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7843" y="2193841"/>
            <a:ext cx="3138488" cy="20983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 descr="C:\Users\PC\AppData\Local\Temp\Rar$DIa0.531\2_20110171705_o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3401634"/>
            <a:ext cx="2374900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PC\AppData\Local\Temp\Rar$DIa0.418\1_20102236242_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6701" y="498173"/>
            <a:ext cx="1883712" cy="252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1" name="Picture 7" descr="C:\Users\PC\AppData\Local\Temp\Rar$DIa0.085\1_20110172205_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6261" y="2438552"/>
            <a:ext cx="2471561" cy="1853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C:\Users\PC\AppData\Local\Temp\Rar$DIa0.365\9_17844799608_o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920" y="330028"/>
            <a:ext cx="3021577" cy="2001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1999" y="3164133"/>
            <a:ext cx="2863937" cy="18977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 descr="C:\Users\PC\AppData\Local\Temp\Rar$DIa0.506\_dsc0404_6937185786_o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5740" y="330028"/>
            <a:ext cx="2438400" cy="161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C:\Users\PC\AppData\Local\Temp\Rar$DIa0.440\img_9219_7083337749_o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64" y="678468"/>
            <a:ext cx="3247408" cy="2163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673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495697" y="225711"/>
            <a:ext cx="3472425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الأدلة و الشواهد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5859709"/>
              </p:ext>
            </p:extLst>
          </p:nvPr>
        </p:nvGraphicFramePr>
        <p:xfrm>
          <a:off x="6334699" y="1383317"/>
          <a:ext cx="5045727" cy="43591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37281"/>
                <a:gridCol w="4208446"/>
              </a:tblGrid>
              <a:tr h="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code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Evidences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</a:tr>
              <a:tr h="1763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الطالب في جامعة المجمعة 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763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en-US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دليل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Edu Gate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763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H5-3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دليل </a:t>
                      </a:r>
                      <a:r>
                        <a:rPr lang="ar-SA" sz="1400" kern="1200" dirty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عمادة السنة التحضيرية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7639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ts val="122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H5-4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الدليل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التنظيمي لعمادة شؤون الطلاب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5.1  Student Admissions 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H5.1-1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الشروط العامة للقبول  في جامعة المجمعة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H5.1-2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نظام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الدراسة – البطاقة الجامعية – التقديرات الاكاديمية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 gridSpan="2"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5.2  Student Records 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H5.2-1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دليل  </a:t>
                      </a:r>
                      <a:r>
                        <a:rPr lang="en-GB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 </a:t>
                      </a:r>
                      <a:r>
                        <a:rPr lang="en-GB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Edu Gate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H5.2-2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التقرير السنوي لعمادة القبول والتسجيل</a:t>
                      </a:r>
                      <a:r>
                        <a:rPr lang="ar-SA" sz="1400" kern="1200" dirty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H5.2-3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التقويم السنوي الاكاديمي لثلاث سنولت سابقة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H5.2-</a:t>
                      </a:r>
                      <a:r>
                        <a:rPr lang="en-US" sz="800" kern="1200" dirty="0">
                          <a:effectLst/>
                        </a:rPr>
                        <a:t>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لائحة الدراسة والاختبارات للمرحلة الجامعية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 gridSpan="2">
                  <a:txBody>
                    <a:bodyPr/>
                    <a:lstStyle/>
                    <a:p>
                      <a:pPr marL="631190" marR="1841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5.3  Student Management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H5.3-1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التعريفي للانظمة الاكاديمية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H5.3-2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ميثاق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الطالب الجامعي حقوق وواجبات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H5.3-3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لائحة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التاديب لطلبة الجامعة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H5.3-4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الاسئلة المتكررة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H5.3-5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الارشاد االطلابي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2088688"/>
              </p:ext>
            </p:extLst>
          </p:nvPr>
        </p:nvGraphicFramePr>
        <p:xfrm>
          <a:off x="287355" y="1737490"/>
          <a:ext cx="5804972" cy="3477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08316"/>
                <a:gridCol w="5196656"/>
              </a:tblGrid>
              <a:tr h="165699">
                <a:tc gridSpan="2">
                  <a:txBody>
                    <a:bodyPr/>
                    <a:lstStyle/>
                    <a:p>
                      <a:pPr marL="631190" marR="18415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5.4  Planning and Evaluation of Student Services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H5.4-1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عمادة شؤون الطلاب و الهيكل التنظيمي لعمادة شؤون الطلاب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H5.4-2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</a:t>
                      </a:r>
                      <a:r>
                        <a:rPr lang="ar-SA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التقارير </a:t>
                      </a:r>
                      <a:r>
                        <a:rPr lang="ar-SA" sz="1400" kern="1200" dirty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السنوية لعمادة شؤون الطلاب </a:t>
                      </a:r>
                      <a:endParaRPr lang="en-US" sz="1400" dirty="0">
                        <a:solidFill>
                          <a:srgbClr val="FF0000"/>
                        </a:solidFill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H5.4-3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دليل </a:t>
                      </a:r>
                      <a:r>
                        <a:rPr lang="ar-SA" sz="14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الارشاد الاكاديمي لبعض الكليات و عمادة شؤون الطلاب 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H5.4-4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دليل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وحدة دعم الطالب  و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r>
                        <a:rPr lang="ar-SA" sz="14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(دليل الارشاد الطلابي )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 gridSpan="2">
                  <a:txBody>
                    <a:bodyPr/>
                    <a:lstStyle/>
                    <a:p>
                      <a:pPr marL="631190" marR="1841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5.5  Medical and Counselling Services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H5.5-1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برامجنا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وخدماتنا - الخطة السنوية للبرامج والخدمات التي تقدمها عمادة </a:t>
                      </a: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شؤون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الطلاب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H5.5-2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نماذج </a:t>
                      </a:r>
                      <a:r>
                        <a:rPr lang="ar-SA" sz="14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من المنشورات السنوية لعمادة شؤون الطلاب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H5.5-3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الدليل التنظيمي  لوظائف عمادة شؤون الطلاب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.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 gridSpan="2">
                  <a:txBody>
                    <a:bodyPr/>
                    <a:lstStyle/>
                    <a:p>
                      <a:pPr marL="631190" marR="18415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5.6  Extra-Curricular Activities for Students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H5.6-1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حصاد </a:t>
                      </a:r>
                      <a:r>
                        <a:rPr lang="ar-SA" sz="1400" kern="1200" dirty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الانشطة </a:t>
                      </a:r>
                      <a:r>
                        <a:rPr lang="ar-SA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الطلابية</a:t>
                      </a:r>
                      <a:r>
                        <a:rPr lang="en-US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baseline="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(تقرير لخمس سنوات )</a:t>
                      </a:r>
                      <a:r>
                        <a:rPr lang="ar-SA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H5.6-2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الخطة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السنوية للبرامج والخدمات التي تقدمها عمادة شؤون الطلاب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  <a:tr h="16569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800" kern="1200" dirty="0">
                          <a:effectLst/>
                        </a:rPr>
                        <a:t>H5.6-3</a:t>
                      </a:r>
                      <a:endParaRPr lang="en-US" sz="700" dirty="0">
                        <a:effectLst/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13990" marR="13990" marT="3597" marB="0" anchor="ctr"/>
                </a:tc>
                <a:tc>
                  <a:txBody>
                    <a:bodyPr/>
                    <a:lstStyle/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</a:t>
                      </a:r>
                      <a:r>
                        <a:rPr lang="ar-SA" sz="1400" kern="1200" dirty="0" smtClean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الانشطة </a:t>
                      </a:r>
                      <a:r>
                        <a:rPr lang="ar-SA" sz="1400" kern="1200" dirty="0">
                          <a:solidFill>
                            <a:srgbClr val="FF0000"/>
                          </a:solidFill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الصفية التطوعية والبرنامج الوطني الكشفي </a:t>
                      </a:r>
                      <a:endParaRPr lang="ar-SA" sz="1400" kern="1200" dirty="0" smtClean="0">
                        <a:solidFill>
                          <a:srgbClr val="FF0000"/>
                        </a:solidFill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  <a:p>
                      <a:pPr marL="0" marR="0" algn="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ar-SA" sz="1400" kern="1200" dirty="0" smtClean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 ولائحة 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مكافحة التدخين </a:t>
                      </a:r>
                      <a:r>
                        <a:rPr lang="en-GB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 </a:t>
                      </a:r>
                      <a:r>
                        <a:rPr lang="ar-SA" sz="1400" kern="1200" dirty="0">
                          <a:effectLst/>
                          <a:latin typeface="GE SS Text Light" pitchFamily="18" charset="-78"/>
                          <a:ea typeface="GE SS Text Light" pitchFamily="18" charset="-78"/>
                          <a:cs typeface="GE SS Text Light" pitchFamily="18" charset="-78"/>
                        </a:rPr>
                        <a:t>( تقارير)</a:t>
                      </a:r>
                      <a:endParaRPr lang="en-US" sz="1400" dirty="0">
                        <a:effectLst/>
                        <a:latin typeface="GE SS Text Light" pitchFamily="18" charset="-78"/>
                        <a:ea typeface="GE SS Text Light" pitchFamily="18" charset="-78"/>
                        <a:cs typeface="GE SS Text Light" pitchFamily="18" charset="-78"/>
                      </a:endParaRPr>
                    </a:p>
                  </a:txBody>
                  <a:tcPr marL="13990" marR="13990" marT="3597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3928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8364283" y="178011"/>
            <a:ext cx="2900153" cy="646331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36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مؤشرات الاداء</a:t>
            </a:r>
            <a:endParaRPr lang="ar-SA" sz="36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3966688"/>
              </p:ext>
            </p:extLst>
          </p:nvPr>
        </p:nvGraphicFramePr>
        <p:xfrm>
          <a:off x="1123722" y="1578982"/>
          <a:ext cx="9904162" cy="3205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82186"/>
                <a:gridCol w="1965992"/>
                <a:gridCol w="5214966"/>
                <a:gridCol w="641018"/>
              </a:tblGrid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قيمه مرجعية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قيمة المؤشر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المؤشر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1 : 13 </a:t>
                      </a:r>
                    </a:p>
                    <a:p>
                      <a:r>
                        <a:rPr lang="ar-SA" dirty="0" smtClean="0"/>
                        <a:t>جامعة</a:t>
                      </a:r>
                      <a:r>
                        <a:rPr lang="ar-SA" baseline="0" dirty="0" smtClean="0"/>
                        <a:t> الملك خالد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1 : 9  (34-35)</a:t>
                      </a:r>
                    </a:p>
                    <a:p>
                      <a:r>
                        <a:rPr lang="ar-SA" dirty="0" smtClean="0"/>
                        <a:t>1 : 10 (35-36)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نسبة الطلاب للكادر الإداري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1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3.7 </a:t>
                      </a:r>
                    </a:p>
                    <a:p>
                      <a:r>
                        <a:rPr lang="ar-SA" dirty="0" smtClean="0"/>
                        <a:t>جامعة الدمام 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3.45</a:t>
                      </a:r>
                      <a:r>
                        <a:rPr lang="ar-SA" baseline="0" dirty="0" smtClean="0"/>
                        <a:t>  (34-35)</a:t>
                      </a:r>
                    </a:p>
                    <a:p>
                      <a:r>
                        <a:rPr lang="ar-SA" dirty="0" smtClean="0"/>
                        <a:t>3.2</a:t>
                      </a:r>
                      <a:r>
                        <a:rPr lang="ar-SA" baseline="0" dirty="0" smtClean="0"/>
                        <a:t>   ( 35-36)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ar-SA" sz="1800" smtClean="0">
                          <a:effectLst/>
                          <a:latin typeface="Times New Roman"/>
                          <a:ea typeface="Times New Roman"/>
                          <a:cs typeface="GE SS Text Light"/>
                        </a:rPr>
                        <a:t>تقويم الطلاب للإرشاد المهني والأكاديمي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2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مؤشر جامعة (80)%</a:t>
                      </a:r>
                    </a:p>
                    <a:p>
                      <a:r>
                        <a:rPr lang="ar-SA" dirty="0" smtClean="0">
                          <a:solidFill>
                            <a:srgbClr val="FF0000"/>
                          </a:solidFill>
                        </a:rPr>
                        <a:t>تقرير تفصيلي 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baseline="0" dirty="0" smtClean="0"/>
                        <a:t>64 %  (34-35)</a:t>
                      </a:r>
                    </a:p>
                    <a:p>
                      <a:r>
                        <a:rPr lang="ar-SA" baseline="0" dirty="0" smtClean="0"/>
                        <a:t>61 %  (35-36)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رضا الطلبة عن الخدمات المقدمة لهم </a:t>
                      </a:r>
                    </a:p>
                    <a:p>
                      <a:r>
                        <a:rPr lang="ar-SA" dirty="0" smtClean="0"/>
                        <a:t>خدمات</a:t>
                      </a:r>
                      <a:r>
                        <a:rPr lang="ar-SA" baseline="0" dirty="0" smtClean="0"/>
                        <a:t> /التغذية / الصالات الرياضية / الكفتيريات / ماكينات المشروبات / الصرافات / ...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3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ar-SA" dirty="0" smtClean="0"/>
                        <a:t>مؤشر جامعة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تقرير</a:t>
                      </a:r>
                      <a:r>
                        <a:rPr lang="ar-SA" baseline="0" dirty="0" smtClean="0"/>
                        <a:t>   (34 – 35)</a:t>
                      </a:r>
                    </a:p>
                    <a:p>
                      <a:r>
                        <a:rPr lang="ar-SA" baseline="0" dirty="0" smtClean="0"/>
                        <a:t>تقرير   (35 – 36)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مدي</a:t>
                      </a:r>
                      <a:r>
                        <a:rPr lang="ar-SA" baseline="0" dirty="0" smtClean="0"/>
                        <a:t> اتاحة الخدمات الارشادية المقدمة الي الطلاب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ar-SA" dirty="0" smtClean="0"/>
                        <a:t>4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3074" name="Picture 2" descr="D:\فلاش\قرص قابل للنقل\عروض تدريبية FLDP\_41089476_exam_wide2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7" y="5380168"/>
            <a:ext cx="1719264" cy="128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12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30496" y="497499"/>
            <a:ext cx="8706303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/>
              <a:t>اهم نقاط القوة للمعيار كامل   </a:t>
            </a:r>
            <a:r>
              <a:rPr lang="en-US" sz="3600" b="1" dirty="0" smtClean="0"/>
              <a:t>Strengths</a:t>
            </a:r>
            <a:endParaRPr lang="en-US" sz="3600" dirty="0"/>
          </a:p>
        </p:txBody>
      </p:sp>
      <p:sp>
        <p:nvSpPr>
          <p:cNvPr id="3" name="Rectangle 2"/>
          <p:cNvSpPr/>
          <p:nvPr/>
        </p:nvSpPr>
        <p:spPr>
          <a:xfrm>
            <a:off x="418642" y="1487335"/>
            <a:ext cx="10962416" cy="13979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07000"/>
              </a:lnSpc>
            </a:pPr>
            <a:endParaRPr lang="ar-SA" sz="1600" dirty="0" smtClean="0">
              <a:ea typeface="Calibri"/>
              <a:cs typeface="Arial"/>
            </a:endParaRPr>
          </a:p>
          <a:p>
            <a:pPr algn="l" rtl="0">
              <a:lnSpc>
                <a:spcPct val="107000"/>
              </a:lnSpc>
            </a:pPr>
            <a:endParaRPr lang="ar-SA" sz="1600" dirty="0">
              <a:ea typeface="Calibri"/>
              <a:cs typeface="Arial"/>
            </a:endParaRPr>
          </a:p>
          <a:p>
            <a:pPr algn="l" rtl="0">
              <a:lnSpc>
                <a:spcPct val="107000"/>
              </a:lnSpc>
            </a:pPr>
            <a:endParaRPr lang="ar-SA" sz="1600" dirty="0" smtClean="0">
              <a:ea typeface="Calibri"/>
              <a:cs typeface="Arial"/>
            </a:endParaRPr>
          </a:p>
          <a:p>
            <a:pPr algn="l" rtl="0">
              <a:lnSpc>
                <a:spcPct val="107000"/>
              </a:lnSpc>
            </a:pPr>
            <a:endParaRPr lang="ar-SA" sz="1600" dirty="0">
              <a:ea typeface="Calibri"/>
              <a:cs typeface="Arial"/>
            </a:endParaRPr>
          </a:p>
          <a:p>
            <a:pPr algn="l" rtl="0">
              <a:lnSpc>
                <a:spcPct val="107000"/>
              </a:lnSpc>
            </a:pPr>
            <a:endParaRPr lang="en-US" sz="1600" dirty="0"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06250" y="1466648"/>
            <a:ext cx="10554793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يتوافر لدى الجامعة نظام للقبول والتسجيل يتسم بالسهولة والفاعلية في الرصد والمتابعة وإعداد التقارير والاحصاءات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 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endParaRPr lang="en-US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يتسم نظام القبول بالجامعة بالشفافية والوضوح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 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endParaRPr lang="en-US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تمتلك الجامعة نظاما فاعلا يضمن المحافظة على سرية المعلومات وحماية سجلات الطلبة وفق تعليمات وسياسات واضحة تحدد مدة الاحتفاظ بها والتخلص 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منها</a:t>
            </a:r>
            <a:r>
              <a:rPr lang="ar-SA" b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endParaRPr lang="en-US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تتوافر لدى الجامعة "قواعد للسلوك" ولوائح تبين حقوق الطلبة ومسؤولياتهم وإجراءات الاستئناف 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والتظلم</a:t>
            </a:r>
            <a:r>
              <a:rPr lang="ar-SA" b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endParaRPr lang="ar-SA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تتوافر خدمات إرشادية ومهنية المقدمة للطلبة بكلتا القسمين الذكور 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والاناث </a:t>
            </a:r>
            <a:r>
              <a:rPr lang="ar-SA" b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endParaRPr lang="ar-SA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وجود دراسات استطلاعية لآراء الطلاب حول الخدمات التي تقدمها 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الجامعة</a:t>
            </a:r>
            <a:r>
              <a:rPr lang="ar-SA" b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endParaRPr lang="ar-SA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تقدم الخدمات الطبية والصحية المختلفة</a:t>
            </a: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ل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جميع </a:t>
            </a:r>
            <a:r>
              <a:rPr lang="en-US" b="1" dirty="0" err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شرائح </a:t>
            </a: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في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b="1" dirty="0" err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DZ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جامعة، </a:t>
            </a:r>
            <a:endParaRPr lang="en-US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indent="-342900">
              <a:buFont typeface="Symbol"/>
              <a:buChar char=""/>
            </a:pPr>
            <a:endParaRPr lang="ar-SA" dirty="0">
              <a:latin typeface="Traditional Arabic"/>
              <a:ea typeface="Batang"/>
              <a:cs typeface="GE SS Text Light"/>
            </a:endParaRPr>
          </a:p>
          <a:p>
            <a:pPr marL="342900" lvl="0" indent="-342900">
              <a:buFont typeface="Symbol"/>
              <a:buChar char=""/>
            </a:pPr>
            <a:endParaRPr lang="ar-SA" dirty="0" smtClean="0">
              <a:effectLst/>
            </a:endParaRPr>
          </a:p>
          <a:p>
            <a:pPr marL="342900" lvl="0" indent="-342900">
              <a:buFont typeface="Symbol"/>
              <a:buChar char=""/>
            </a:pPr>
            <a:endParaRPr lang="en-US" dirty="0">
              <a:effectLst/>
            </a:endParaRPr>
          </a:p>
        </p:txBody>
      </p:sp>
      <p:pic>
        <p:nvPicPr>
          <p:cNvPr id="5" name="Picture 7" descr="BD00146_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37" y="5314950"/>
            <a:ext cx="1558459" cy="1471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85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837282" y="299196"/>
            <a:ext cx="10686361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36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نقاط التطوير للمعيار كامل  </a:t>
            </a:r>
            <a:r>
              <a:rPr lang="en-US" sz="36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Areas </a:t>
            </a:r>
            <a:r>
              <a:rPr lang="en-US" sz="36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for </a:t>
            </a:r>
            <a:r>
              <a:rPr lang="en-US" sz="36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improvement</a:t>
            </a:r>
            <a:endParaRPr lang="ar-SA" sz="3600" b="1" dirty="0" smtClean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4350" y="1314450"/>
            <a:ext cx="10877091" cy="16850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ar-SA" dirty="0" smtClean="0">
              <a:latin typeface="Times New Roman"/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ar-SA" dirty="0">
              <a:latin typeface="Times New Roman"/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ar-SA" dirty="0" smtClean="0">
              <a:latin typeface="Times New Roman"/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ar-SA" dirty="0">
              <a:latin typeface="Times New Roman"/>
              <a:ea typeface="Calibri"/>
              <a:cs typeface="Arial"/>
            </a:endParaRPr>
          </a:p>
          <a:p>
            <a:pPr marL="3429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/>
              <a:buChar char=""/>
            </a:pPr>
            <a:endParaRPr lang="ar-SA" dirty="0" smtClean="0">
              <a:latin typeface="Times New Roman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37283" y="1859340"/>
            <a:ext cx="1055415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3810" lvl="0" indent="-342900"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لا يوجد نظام آلي لتوثيق سجلات الطلبة في الجامعة </a:t>
            </a:r>
            <a:r>
              <a:rPr lang="ar-SA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لمتابعة أداء الطلبة الدراسي والمراجعة  الدورية للبيانات</a:t>
            </a: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الإحصائية </a:t>
            </a:r>
            <a:r>
              <a:rPr lang="ar-SA" b="1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المطلوبة</a:t>
            </a:r>
            <a:r>
              <a:rPr lang="ar-SA" b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endParaRPr lang="en-US" b="1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lvl="0" indent="-342900">
              <a:buFont typeface="Symbol"/>
              <a:buChar char=""/>
            </a:pPr>
            <a:endParaRPr lang="ar-SA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marR="3810" lvl="0" indent="-342900">
              <a:buFont typeface="Symbol"/>
              <a:buChar char=""/>
            </a:pPr>
            <a:r>
              <a:rPr lang="ar-SA" dirty="0" smtClean="0">
                <a:latin typeface="Traditional Arabic"/>
                <a:ea typeface="Batang"/>
                <a:cs typeface="GE SS Text Light"/>
              </a:rPr>
              <a:t>عدم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وجود إجراءات وسياسات تضمن حماية كافية </a:t>
            </a:r>
            <a:r>
              <a:rPr lang="ar-SA">
                <a:latin typeface="Traditional Arabic"/>
                <a:ea typeface="Batang"/>
                <a:cs typeface="GE SS Text Light"/>
              </a:rPr>
              <a:t>للطلبة </a:t>
            </a:r>
            <a:r>
              <a:rPr lang="en-US" smtClean="0">
                <a:latin typeface="Traditional Arabic"/>
                <a:ea typeface="Batang"/>
                <a:cs typeface="GE SS Text Light"/>
              </a:rPr>
              <a:t>نتيجة للتظلم او الاستئناف </a:t>
            </a:r>
          </a:p>
          <a:p>
            <a:pPr marL="342900" marR="3810" lvl="0" indent="-342900">
              <a:buFont typeface="Symbol"/>
              <a:buChar char=""/>
            </a:pPr>
            <a:endParaRPr lang="ar-SA" dirty="0" smtClean="0">
              <a:latin typeface="Traditional Arabic"/>
              <a:ea typeface="Batang"/>
              <a:cs typeface="GE SS Text Light"/>
            </a:endParaRPr>
          </a:p>
          <a:p>
            <a:pPr marL="342900" marR="3810" lvl="0" indent="-342900">
              <a:buFont typeface="Symbol"/>
              <a:buChar char=""/>
            </a:pPr>
            <a:r>
              <a:rPr lang="ar-SA" dirty="0" smtClean="0">
                <a:latin typeface="Traditional Arabic"/>
                <a:ea typeface="Batang"/>
                <a:cs typeface="GE SS Text Light"/>
              </a:rPr>
              <a:t>ضعف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آليات متابعة تقديم برامج 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الخدمات الطلابية وتحسينها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ومراقبتها وتقويمها بشكل دوري</a:t>
            </a:r>
            <a:r>
              <a:rPr lang="ar-SA" dirty="0" smtClean="0">
                <a:latin typeface="Traditional Arabic"/>
                <a:ea typeface="Batang"/>
                <a:cs typeface="GE SS Text Light"/>
              </a:rPr>
              <a:t>.</a:t>
            </a:r>
          </a:p>
          <a:p>
            <a:pPr marL="342900" marR="3810" lvl="0" indent="-342900">
              <a:buFont typeface="Symbol"/>
              <a:buChar char=""/>
            </a:pPr>
            <a:endParaRPr lang="ar-SA" dirty="0" smtClean="0">
              <a:latin typeface="Traditional Arabic"/>
              <a:ea typeface="Batang"/>
              <a:cs typeface="GE SS Text Light"/>
            </a:endParaRPr>
          </a:p>
          <a:p>
            <a:pPr marL="342900" marR="3810" lvl="0" indent="-342900">
              <a:buFont typeface="Symbol"/>
              <a:buChar char=""/>
            </a:pPr>
            <a:r>
              <a:rPr lang="ar-SA" dirty="0" smtClean="0">
                <a:latin typeface="Traditional Arabic"/>
                <a:ea typeface="Batang"/>
                <a:cs typeface="GE SS Text Light"/>
              </a:rPr>
              <a:t>ضعف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فعالية الأنشطة اللاصفية والمشاركات الطلابية التي تتلاءم مع اهتماماتهم واحتياجاتهم</a:t>
            </a:r>
            <a:r>
              <a:rPr lang="ar-SA" dirty="0" smtClean="0">
                <a:latin typeface="Traditional Arabic"/>
                <a:ea typeface="Batang"/>
                <a:cs typeface="GE SS Text Light"/>
              </a:rPr>
              <a:t>.</a:t>
            </a:r>
          </a:p>
          <a:p>
            <a:pPr marL="342900" marR="3810" lvl="0" indent="-342900">
              <a:buFont typeface="Symbol"/>
              <a:buChar char=""/>
            </a:pPr>
            <a:endParaRPr lang="en-US" dirty="0"/>
          </a:p>
          <a:p>
            <a:pPr marL="342900" lvl="0" indent="-342900">
              <a:buFont typeface="Symbol"/>
              <a:buChar char=""/>
            </a:pPr>
            <a:r>
              <a:rPr lang="ar-SA">
                <a:latin typeface="Traditional Arabic"/>
                <a:ea typeface="Batang"/>
                <a:cs typeface="GE SS Text Light"/>
              </a:rPr>
              <a:t>عدم تجهيز المرافق الملائمة لتسهيل التفاعل الاجتماعي</a:t>
            </a:r>
            <a:r>
              <a:rPr lang="ar-SA" smtClean="0">
                <a:latin typeface="Traditional Arabic"/>
                <a:ea typeface="Batang"/>
                <a:cs typeface="GE SS Text Light"/>
              </a:rPr>
              <a:t>.</a:t>
            </a:r>
            <a:endParaRPr lang="en-US" smtClean="0">
              <a:latin typeface="Traditional Arabic"/>
              <a:ea typeface="Batang"/>
              <a:cs typeface="GE SS Text Light"/>
            </a:endParaRPr>
          </a:p>
          <a:p>
            <a:pPr marL="342900" lvl="0" indent="-342900">
              <a:buFont typeface="Symbol"/>
              <a:buChar char=""/>
            </a:pPr>
            <a:endParaRPr lang="en-US"/>
          </a:p>
          <a:p>
            <a:pPr marL="342900" lvl="0" indent="-342900">
              <a:buFont typeface="Symbol"/>
              <a:buChar char=""/>
            </a:pPr>
            <a:r>
              <a:rPr lang="ar-SA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ضعف مراقبة مشاركة الطلبة في النشاطات اللا صفية وعدم عقد مقارنات مع الجامعات الأخرى مرجعيا لتطويرها.</a:t>
            </a:r>
            <a:endParaRPr lang="en-US"/>
          </a:p>
          <a:p>
            <a:pPr marL="342900" marR="3810" lvl="0" indent="-342900">
              <a:buFont typeface="Symbol"/>
              <a:buChar char=""/>
            </a:pPr>
            <a:endParaRPr lang="en-US" dirty="0">
              <a:effectLst/>
            </a:endParaRPr>
          </a:p>
        </p:txBody>
      </p:sp>
      <p:pic>
        <p:nvPicPr>
          <p:cNvPr id="2050" name="Picture 2" descr="D:\فلاش\قرص قابل للنقل\عروض تدريبية FLDP\00bc01HwDZ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894" y="5306010"/>
            <a:ext cx="1749570" cy="1313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0893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9692" y="1882165"/>
            <a:ext cx="6169479" cy="4090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475" y="3419475"/>
            <a:ext cx="19050" cy="19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1713" y="3579813"/>
            <a:ext cx="28575" cy="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0116431" y="827350"/>
            <a:ext cx="12490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شكرا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45347" y="5135041"/>
            <a:ext cx="255396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د</a:t>
            </a:r>
            <a:r>
              <a:rPr lang="ar-SA" sz="20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.</a:t>
            </a:r>
            <a:r>
              <a:rPr lang="ar-SA" sz="20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0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محمود </a:t>
            </a:r>
            <a:r>
              <a:rPr lang="en-US" sz="2000" b="1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ثروت عزمي</a:t>
            </a:r>
          </a:p>
          <a:p>
            <a:r>
              <a:rPr lang="en-US" sz="2000" b="1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لجنة  الدراسة  الذاتية</a:t>
            </a:r>
            <a:endParaRPr lang="en-US" sz="2000" dirty="0"/>
          </a:p>
        </p:txBody>
      </p:sp>
      <p:sp>
        <p:nvSpPr>
          <p:cNvPr id="4" name="AutoShape 2" descr="data:image/jpeg;base64,/9j/4AAQSkZJRgABAQEAYABgAAD/4QAiRXhpZgAATU0AKgAAAAgAAQESAAMAAAABAAEAAAAAAAD/2wBDAAIBAQIBAQICAgICAgICAwUDAwMDAwYEBAMFBwYHBwcGBwcICQsJCAgKCAcHCg0KCgsMDAwMBwkODw0MDgsMDAz/2wBDAQICAgMDAwYDAwYMCAcIDAwMDAwMDAwMDAwMDAwMDAwMDAwMDAwMDAwMDAwMDAwMDAwMDAwMDAwMDAwMDAwMDAz/wAARCAHO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dYgg0bwo15qp8uRTxmtjwDqsOs+H0k3YtW6sfSqfx68L/wBsaOLWZvLy2cVe0D4a3Q+E629irbtn3hXmSkfTTR6x8OPCPhvXdP22twrzZyQD0qr8cfhFYS+Eppo5FMka4xmuN/ZY8Bal4Tv7mW+kdt2doJroPFmg+INR124jdZPschJHpiojucNWJ8k/Fb4Ev4f0qTWEXOST0rxcwrq7ySN96M4NfaHxJuV1DQ9S0uVR/o8Z7V8V/Nb6rfQpnaJCK7qcjz5ETDa1JStw1JWiMrgatAjTYla1+aWTqKq1rfCrw4PFHja2tZJAiyNgZrQLo57Ub68sL3zGikZm9B617P8Asz6VrOu6BeWKW8ohuwd2Vr2DwN+zvp+lfEC2XVbETaeyBjIRwK9W1P4lfDr4PzfY7F7ZJG4IGOK0TDmR8/8Awu0XSfDWq6rpuoeZHJCjNkjiuM1n4katq/h7VND0mJprTzCMgZ4r3v4l/FT4fzeGNQnt0gbVbmIhSMZJxXmf7DXhG+l8ZahqGs6e0eiySFvMcfLtrMgy/wBl1tMj8N6lY6gJIroAg7hiqXxd+HMPhvwBJqVkdzM5PFe7/HS8+HPhvStVbQZbdtQkU8IRnNfOc/xdHiDwMugyrumkm2gn0oA5/wCBHw6X4heJIft4K22MscV1OrfBDw/rvj650qxYs6cLx3r3D4E/AkeHLWxvmj3WskeZD2FN0lfB/hX4q6hezXEMLrkqSe9AHm/iT4Lp8KfhjMZQfOIO0AV4V/wkUNvG+6Obfnptr7O0Txv4Z+JHiqS11S9hayU4GSMYrUuPhL8JTqrbri0259RQaI8F+EfjOf4xeBp/DqwyKtqhOSPSuN8N/D2417xHd6DbqzXCEgACvsZbH4a/CbQL670e4tftE8RA2kda8X/ZYubc/HC7vZI1kSaQkORwBmgDxG28B6jB4vm8P3EEispI+7xWonwJ17SNWa1sbdnULvbC9q+4fGWk/Dux1W81SS6tf7TVd23jOa5b4EeMdO8R/EG4mlhQ2gyhYjjbQB8N3Ok3F3r8tu0E3m27Yk+XvW74Gnk8F+KIbi4hmWNmGz5e9fdGs+EvhXp3iO7nM1p50zEyDjg1S1fw78LPE/kx+dar5ByDkU76WA+PviN4d1b4v/ES0gtbeRmKgr8vauY8beBL/wAA6o1rfoUdT3Ffcur+Mfh/8M9Wj1O1ktpJII9q4xXyZ+0v8Srb4oeMpry12+WzcYrKZhM8+gGRWhaVQtVwK0bcZrGRzslFp9pdSf4eld5+zpqH9g/Fyzum7SKK4cMseNzba639nrR5vFXxXtYYcsqyA5FZ8t2YQj7x+hvx20Z/iD8PdPvI13NHGCPyr5c8a/CfVvEIUGMqu7HIr7V/s7+zfh7Zw+X5ghjG4Y9q+N/2tP2nL7wBqcdrplgzEPg7Vrz8VTPsMrlZFHXP2Tr2x8FNfqF3gdKpfAX4C3kvi20uLhcKsn9awfE37cXiCD4crE1lJukXptr0r9hz4xaj8U5I1uLNomVupWjBQ949LGzTifY9pZQS+D/7JnOImh2Zr8zv25/hR/wqn4iyXFn80dzJnNfpza2PnQxpMNuQBmviv/gqT4PbTZ4Jz909DXvWsfI1viPkOBFaBJ3+8a9z/YT2zfGm1ZfUV4h4T09r+zkMh+VQcV7J+wW7Q/HSGP8Ah3CipsYvY/UKE5T/AICKoy/66r0P3PwFUZP+Pg14OMPPrEcs4tXVzXz3/wAFB9MvPEvhS1kVT5UfOa+hJEWSRVk+7Xn37W+gP4h8BiO1XKxrzgdK4sOedUqyjpE+IvA/jGTwp5ckK5kTANeraV8QrHxRDGdRbZIa85tPCqadcS7hu2nkVbsdPt5izSNsZfuivTpyOCpiJnrN74+0/wAP6SYrF9xkGDiuT0XVrfw7rP8AaSt+8ZskVz8Xl20X/PRvSqb3Uiy7mUlPStnsYRxNTY9quvilpGp6et1JIBcoOBmvPdV8fzar4iF4vSNuK4+9t/tLbkYruPTPSgrcabB8oZs1DVypVHPWR6H4u/aKv7/SlsQh2gYrjxq9zcL5m3rzTNJ01tTtzI0fzYq5pcXlu6yDao9aXKzCdZx0RGt894QpFSppgPLVWuL+GzdtpHWsy+8W/wAK/SjlZEaLraM6EPFbRnLfdrNufFqhmUH7vFc5c6vcXbfLnmq4spWOTu5qoxa1OingFR1Ru3fiQOOtZ8mrb8+lUxp7sak/s5ih+ldHNodlOmdx8AL7yvibYtD8zbxX3hqd4t3pkJm4ZYx/Kvg39l7S5E+JtrJjequPwr7a1m4a9uo41+VdgGK87FSujrhTMsxGW/8AMX7q1aY+Y9OSL7JGY8cmkVdorxl8RvKFlcUDAopVXNPxVEAowKa5p1NfrQA2iiigAooooAKKKKAGP96kpX+9THzmgUth1FM+b3o+b3oIH0Uz5vej5vegB9Rz0vze9IRnrSlsBHRUmKMVABbtgmo7s5pzNsqN2z70AZt3GTVG5hrYlh3mqd5bYTOO9VHcDN8mirXk+1FbXA+cvitpM2s6at5IflVh0rsNC+IVj8P/AIS+dMYztToaW90KDUtIk0/zNzYJFeb6f4Uh8f3114dvLnyQmVUE4zXrK9z9Nk0Q+Bf209LvdfaBYSdsmDtr2iL9qrRddu7fTwsayyrjnrXlHhP9krw78KL959QePy5DkOTW+f2YtK1SKXxNp94nl2oLABvStoxe5xVGcj8QLNdT8Qa48J3bo2OBXxfqLf2drN+rLhvNbrX2V8Lkk17xxqVvJ+8jkzGCe9fNP7Tnw+bwR8UJIgu1JnLYxW0bo8+TPPWk8wlvXmjNNvIWtptp6N0ourV0tk+vJrqjscbHHgVc8P3p0DXbW+jkwYmDcGrXhbRofFerw6fuChxy2a1j8H2TxUulJLu844Qk9a0A+jW/aus9U+FH2ffGL5YtgbPzV8oeKFuNc1u5vJ7yYyuxKfN0rQ+I3wv1D4XaylreSSIsg3LisGRzIm1mbb/eqogSaXmyuFuLqeWRkPyjORXrWm/td6xYeBH0O2ijjtWXZuUYbFeTny7azVVPmM3TNdZovwQ1298KNrENrvt+vAqXuBzcNpNcXc18t5MzyHcyu1SfaGs2juh/ro2zV/VPCV5pdnHLOrQl+3rWZcTKieVIGDe460AfTXwj/az8j4ZS6bdMok8sqpJ56Yr5/wDF88nizxbcTtcTRxlySQ3UVzlqktteqysypnp61s6pefa4Y0j+VuhI70AJMrRHbYXUysOCQ3NW7SxuDAWlv7jzP981X8O6QsmsLGz7ZpMAL6muxvvgX4k0tPtTW7NbzcqcUGi2OQVb6RtrXlw0Q7FjXoHw7+K0PgeA+V/x87cZ71zFzbGwJtZF2zL1FZ0VlHcy7ovmuFOAvrQB1dn4ut9R8TXWo6rdXGJDnbuOK6Nv2i7PQtFe30NWWRxtLd6868QeGdQsrBbi8t/Ljbpx1qrp81kLDakYF16YoAm1HW7q51Frme8uN1wct854qtd388bAw3twP+B1NHZf2lJ9nX5rhuAK1PCXwwudYvpYL0eT5QyD60AY8n2rU7LbcXkx9MtUCwLboqq24jvXZ6V8HrrxZqrWVo33DjJrP+IPg0fDS9jtbjLNnDEc4rOZhMxbYbjWhaqR2qil3awzB4GLse1aFvdzSRFvJIbsCOtYyOZlqxsItQv4YZsgOcV9mfsbfAbSdIuodU8yNpCAa+KtP1KRrweYux16V738AvjXdeD5I1kuW8te2acbBT0P0MSCRdNmh4ZJAQtfNvxh8AaFpGrzXWtRwlckguK7TwD+07aa3aRxPIu4jHJrg/22vDs3jv4dmbTpj5zLn5TWGIhc9bA4nlZ4N4z8beEP7a+z7LdrcNjgDFez/s2+JNF0m5h/siOJfNP8Ir4u8Jfs8eJtd1NknWUjfwxB6V9d/Av4OzeArfT2kc+YpGazwsbSPRxOKTifXmm3s1/HCs3seK+df+Cl3wx1H4i+FVm0+Nn+zr/CPSvozw7CjaVDOG3MqDiquvNb6rZSx3MSyRnqCK9aR4UpXdz8jvD2m3nh+0ktb63khZSRlhjNe1fsLwRD4zQuvHzDmvdf2tfgNpep+FDeafaxwyICzFR1rxb9jyzjs/i3FDG2HjYA1NT4SJbH6R2/+r/4CKoyn99Wl4eti+mZbrtFZVzbsb1uvWvCxh59UbcAOcGqHivQ5tW8I30a4YeWcA1Pqha1G+tPw7bfbbR/Mb5ZBjFeZTlZnm1qcpbHwH4ws5tC1y6hkVg3mHtWfIsMsSsdwYV7N+1z4CXw5rTXcEe5WOeBXicUtxdqpjhLKfvEDpXo0ZHm1aNQlt3axcyOcqegqS2umM+6TmM1DPpN5duqxxOyf7prVs/Cd5JCAI2J9MV2rVHF7OpcjXQmkk85fut90Ves9PKxYm2/jWpp3gvVhZMwhY7egxVNfA3ibXnK/ZWjXOOlETSFGo2Nk1m30O3bayVyeqeIJtRuW8ngH0r0DTf2br68O++l8te+TXTaV8CvDmmbRc3qq3cZqjup04L4jxFbKa7OPm3VJH4SnB3NFJ+Ve+Q/Drwtpd+sgukYL2z1rSkXQbi9jhjSPYDgmg0lUhFe6fPCWRsiBJCy+5FaH9nR+Tu29RXtXxl8O+H4vDiG28tZsdq8mstPkuYvLx8nY0HNLESb1MO4gCfdWs+4l2Rvt644rrRovyNHjdjqab4P8Fr4i8SxWaDcd4zWcp2RrCseg/sHeFW1C8ur68hZFhJKlh1r6YuYft83mx8KvFZfgnwzZ+FvC9vb21usEgUByB96tRD5YwvArza07nZTrEbNmIlvvLxTIhuXNTlc01xivOjudHtObQaBilC7qSgttFWAEYNNfrTgcimuaAG0UUUAFFFFABRRRQAx/vUlK/3qVRQKWw2ipMUYoII6Kc4xTaACkZd1MozilLYB2yjZTd1G6oAZcjaBUQOasMN3WmsoC9KAGrHuFQ30YEVTA4qK7G6P8aa3Ap7BRT/LoqwPnXwHr6y3n2qSUN2xXC/tPi68Ealb+INJVuoaTbXlfwu+PUcUqySTHyR1BNexXPxN034g+GZLGTy5BOu1d1fQU4an6HKqjxn4tftlS/EfwZHYxbkvIhtJB5zVL4T/ALUWuaL4dbQZLlm+08YLetcR8SfhDc+HvFsgsk3CZ8gKKh8P/DrUPDXiW3vrxSF4PIrujTVjiqVeh9WfBq+j0qa2mYjzpGy3415T+3yy3HiuG7iUFtvam+HPicbPV2bdiOEcVw/xu+KMXi+73THcE45pSjY4ZyueRJqNxdX6tIrbB1rp7Tw/c6+qqilYn4DVg6remSxdbVRuY8HFfR/7K+m6H478Hx6XeNGupR85PWriYcx5x4c/ZQ8Vy3sN7pizSqxHzKOgr1rxN+yZ4stE0PULUTG8VlMhx0r0jxd+0LD+zp4dbS7G3juL0jCEjNeO+Jv+CivjDw60e+zDGc4Ax92tBe0R7rYfsoN8QrmObxEvnSxwdSOhxXnWi/sd6dffEC6tVdZIVYgIO1Zuj/ty+JoNMa4mjZfPTH0zVj4EfFa+TxLc+ILy4/dsS5Vmqo7D5jz/AON37FfiKy8ZNHpFncfZ0+6VXiuy8Mp4n+E/wkaw1a3dUJC/OtW/ib/wUs1Sx8XmCwsYpoIzjcR1rhvjL+25ffFPwr9jktI4ZDz8oqWWQftA3Edzp3h/7Oqs1wy7gK9f8VfskaTqXwT03Vk2xX0qqW9a+ZfDnjpvEWuaTHecrauD83avXvH3x81vxBq2n6Hpcn+ix7VIB4oA6D4hfsZSL8MIbrS42muymfkHOa8i079lbxgLWPzNPutxbg7TX07rH7SbfBj4bW63DR3F5s4UnPNef6f/AMFK9QuRHDLpkCsxwh2igDGtf2L9fs/DcOpeRMb6NgwXHNesR6lfpoel6LqMXlXDKEwy8mtfw9+03rf/AAjTaxdQ2/l7NypkV88+Of2sLzxn8UIdRljWGOxfdhenFBojZn/Zo8RXHxtZ5tOuH06Q537TtxXLftFfD+L4a+N7VbBcSEgso7V7NoH/AAUc1Hxc8ml6bp8BdY9nmMBnpXk9rr58d/GlV8RMoaZ+MngZoAsXul3Hxi0G1tIGVZLcDeB1rqvE37HU9r8J11PT7aSfUMYO0V22o/D7RPhVOLi0uoWkvgNgDdCa3vEv7U3/AAoz4aCOZYbm4k5VSc0AfMPhT9mrxdp3imzvJNPum5BI2mvdj+zN4h1W9s7yO1lRWI81Qvaudh/4KSXiWokXTYCx6fKOK0tJ/wCCoOoRW7brNA3pjpQA/wCIP7PnirTfiJZyeHYZbeARjzTjqaPh7+z1fa/40uF8XWUk0chwJGXiqNx/wUl1C7kZktF68nFMvv8AgodqGvQC3WzjRjxvA5rOZhU2JvjX+xhH4a1i2vNHt2ltS4LKo6CuF+P3hi18MPpsdoqwSbB5g969s+D/AO0PrHjaGa1WJZm25G/tXh/xa0zVPG/xOe3vPlff8oHQVjI5nJHCb47q9VR98dTW8ji3iVUbDe1VPF/hiTwXeFGjfdjOcVm6beyXr55+lYqXvGMqiS0O40fxreeHQsiSNxz1r0nwz+0jNq9gtrcNvVeOTmvGILlbhPLam2L/AGO7by+M1VWWhnSxDT0PpLQvj9oumr5flQiT1xWppPx+tLzV4wzKqbuK+WSrSXPmbmDZroItIuIY4bjzGx14rnoytI7KmKfKfpF8I/HVprmhxsrK2VHFdF4gWFtPkKr8zCvkr9m74wW/hyOOG6m+UAdTXucnx50e6hb/AEiPH+9XqRldE0JXRleLoG8Q6HfWbrxsIGa+Yv2f9D/4RT9pM27fxy/1r37xP8adJsEmdZE+cdjXjHwtmh8SftBxahCeN4P61VT4TaWx+hXh7aNM7fdFZFyQL1vrVrw7eZ0v72PlFZNzd/6c3XrXhYs4Kw7VI1mIU1MyNb2IEZqjNM1zdKgzViQSIPL9K8ZStI5eeS2OZ+Jnw9g8beE5vOAaYKcV8x+HpNP+G3iG4tdWhXy9xChh1r62Ec8t7tb/AFZ6ivIf2pv2dT4z0eTVNMX99bjJCjrXp0JHBiK0zBsvjj4G0WDa2nRs2Ou2q0n7QPhJpGaGyjX04rwix0uawdo9SjaNkO35hipZtOt0w0eCvtXoxaPNlWqXPVde/aXsxOI7O1UL7LVO6+Od9cR4tlVCR6V57aRx7MiNTt9RVq3vhIfkWplIylmDpaSOhu/H/iLUyd1xtU9qpPPPOd1xMzN/vVTeaVF3bgorPvNeWzbc7Z281PMzJ1pVXodAkLTp5hZgF96rxeIxa3O0Ocr3zXKXnxKk1KTybVTjpVeV7jbukzuajmZtThJas6/X/FUd0gE0+QO2azZPH0cFp5Mf4GudbS47td00jD0q3a6PC1scHc3QetVGXc7IwU1ZFmy8ftNeraxjdJMccdq+lvgJ8DDpOkx67cf6xwGANeU/s2fs/HxB4iW+uom8tWyu4V9X6RZT6e0dqoxZoMe1c1aWhtTwzJEfzI1alp0yqkrBfu02vMqyud0MMFNkpwprnmsYm3s+UbSP92lpH+7VEgn3aR+tKn3aR+tADaKKKACiiigAooooAY/3qQHFK/3qQnFApbC7jRuNN3CjcKCBSc0UA5ooAjooopS2AKKKKgApH+7S0j/doAZUdwMpUlNfpQBX2UVNRQB+ONrp39m2W5ZNqjtXSeDPH91ZwN5ZbbF0NanxL+C2oaF8oDbe9ZWgpbeHNAuI7hP3hB5NfQRlO+x6cq0+52Pgn4ow6hqnmXn75s4BPOK2/iH4hh1K13R7cY49q4Hwlp9jB4clvm+9kkVS0rxmus3UkO75VOBzXTCpMj20u4XOvrZ7x90muH8V3y3c3A+8a6fxRZ4fcv8AOuK1qXyXyfWt1KTOiEy5Lp/2G0iO7Bk6e1dl8NtTn+GU41SOVtzc9a851/XWvILeNPvLXo3gXwtdeLNDSGVscDrWblO+xy1pSN7xj8VW8asNRkg854++KxDa/wDCXqtxJD9zkDHSuy0H4ex6DaNbSbWVh3pfDVpBZTXkXy7VBxS55nmylO+5zBLSWnlMvyqMAVymueKNU04tb20zRwdCoNdkl4v2+ZcrjJrk9fCy3E33etP2kzuoyl3OaEyyvvf/AFjdaeBGXrPvblYLpl3frSfbVH8QrojUlY9aEW1c14JVtn3p8rDoanh8R31pdCaGZlkHRs1iC9XH3hV6z1CFYvnZfzqueXYrkZpan4q1TxJtGoXDzBegJ6VCsS70b+JTkH0pkeoW553L+dWI9RtSPvL+dHPLsHKac/xJ15bQWv2yT7PjG3PascXDSFmb7zdferImt5+dy/nTwLfH3l/Ojnl2KUSHSdTm8PzmayYwyHqRVyO/vtYvRetcN9qTo+ahAt8/eX86linjiHysv50c8uw+U07vxR4i1Ex/aNQkk8n7mW6VX1m91XxQqrqN486rwATVf7av98fnR9tXP3l/Ojnl2DlG21jHpo2sN3pUqrbk/coE8bj5mX86ejQf31o55GqkkrDolhjX5U4NWbG1ja7WRFxtPT1qKPyMfeWtTwyIJdQj+ZdqnnmsZylY4cQ7rQ9c+HzXGiaN/aFnKYZGXGAetNlnvrd5demUzSxHP1qFb1LXSo/JkXycdM133g/TYdV8GyNJsMWOa8uvKp0PncTz30Zz+leLdM+K2lN/aVqts6jG8jFYtz8I7dvMm02RZlHYV6Va/DLTdY8OssAVWccbawtP+G+seDI5/su6SIgnmsaftGY0nPqeaWHg9reWYt95O1VJNM3yf3XzVmTxPPa+JbiCVh5jMQRmnTHdffN95q6vfPUox0LlroMc9l/t+tdL4Y0X7XYtA7bjjAqpoFgfNUN901pT3y+HNQjP8LGs5KfRE1r9DNu9Nn0G6ZRIy+nNUpW1SSXcl7Iq+m6u18T6ZHf6Ql9/CwqppXh+LVbFfLI3NWlKc+pNGUkclc6ldBNslw0n413X7Kl3IPizbqy/KWFVU+D07P5vJXrXSfAXR30r4r28ezHzDmuz2mh6VOWmp9xuJ0t4zGxVcDNW02tbAsPn9avWdkv9gxluu0VlykrJj3rzsVK5y1tiwYVTa+MN60m87s55qSU/uVqKvK63OWL0GmQk05b77NCwb54W+8nrUdHBHzdK0jKxnUjc8w+MP7OFj8TLWS6sVW3mwTtHGTXzh4p+FWqfDu+aG8hYW6nG8jtX2vNcGyk3QflUHiHwjYfELS2h1KOM7hjIHNbKo+5xzonw/wD8S1o/3d2u7uM1k6lrMWnhvs7eY1eyfF39ha6u7mabQZHRW5xmvLW/ZZ8T+FGZrgSSbTXRTqdzhrYW71Rycms6pfvjDKtOSwnkP74k56iukfw3q2mnY1lI230WpIdPuydrafMW/wB2tvaozWHa2M3SPDihx5cWG9a3xokflfvuDSWngDxNqkoWzs5o93TK16N8Of2VvEetTRyalJsj6kGl7RD9lI8p1DSGlYJbwtIzcKMV6r8BP2UNQ8WzJqWrbrW3T5grcZr3Twh+z9ofhiKNrqJZpo+emea6vUtX3Rx2sMYhtk4+UY4rmxFS+x34KDW5S0my0/QNPGn6fCu6IYLAdas2V087m2bhvWoXihs4/wDRf9Y3U1Ys7VoE85/mk68Vy8zPQI5k8qZl/u96bTpH8xy3rTakrmZHmnN90U2nN9wVMg5mNoY4FFDdKkkFORRjNMDYo3GgB+KY33qNxpCc0AFFFFADXODTd1OfrTaADNGM0UUAIRxTKkPSo6AFVttL5lNooAdu9qQnNJRQAUFsCms2KaTmgByHJodqaDiigAoNNZqaTmhgP49qKZRWYHiev/szxeOZd+0bPpXHeI/2B9J1ONo2kVXbrX07ayfY49sfyrUbWscsm9h81et/aUDrlI+ZrD/gn5pcWgtZmbG6srSf+Cb+j6PelvtH3jX1l5af3eahe0SU8rWizSJhz6nzjdf8E9NDvbXmcdK5q8/4JmaJqFxjzl619Zi3VBjHFEduqHKrzWizaJ0RqHydJ/wSx0OaSFkmX92ea621/YMsfD1gq2snKjtX0XB+7+7+NSq2aj+1IhKSPnNf2NYbtMtJ8wrLb9hG1tZJZDNjza+oQgHRae8KzKNwp/2pE5+VXPkeD/gnzaM7yeb96s2T/gnVZzXTfvPvV9lCBFH3R+VILWIHO2l/akTaMrHxJf8A/BLexu7oyed1pq/8ErbH/ntX2+Y1P8Ip4iUfwj8q1WbQOlYxJWPiEf8ABK6xx/rqhl/4JVWsj/LNxX3LsUfwj8qfGoC9B+VV/a0R/XkfDMX/AASot8/679asRf8ABKa3X/ltX3Cpweg/KpVY+i/lR/a0Q+vI+Gv+HXFrbfL59OT/AIJg2v8Az3NfcvkrL95R+VH2WP8Auij+1oh9eR8Of8OwLX/nuaen/BL63YcTGvuLyE/ur+VCxKo+6Pypf2tEPryPh/8A4dewD/lsacv/AAS9t2/5bGvuJVUj7q/lS7Vz90flT/taIfXkfEVr/wAEubd+sxqxH/wS2tc/66vtgbVHAH5Ub8dqn+1oXF9Zuz4tj/4JbWpH+vq7pf8AwTFs9OJ3XH3q+yEmweMflSTMXPzD9Kr+0osftLo+Vh/wTvjSx8lbgsi85zXReGf2TLfRPDsti03sa+h1u5ETaDxVWW2R2OR97rXHUzCDOOrFM8f8Ifs0Q6JahVk3rmtj/hTC/aXhKBo3XBJFemW6iEYXpTlcgn3op5hBHPGKTPlzWv8Agn3per+MX1COb52bJWtk/sEadczBlkXzFHSvoeO3WGUsq/MepqaBzHKWH3jXXHHw7HXTlY8Dsv2LLO2j3bv9XWZrH7F1rr8/yvytfSLSkKw7N1qKFVtn3IAM1EswgEtTxWL9kCxbwutnNJjbSeHf2N7HTnURzZC17XKfN+9RE/2f7vFYfWFPVGWzOCT9nKzsbbYzDpUWi/sy2Xh/W01aPbuU5r0SS5aX7zU77ZJ5e3Py1arM2U7Gi915Olxx+2KqXNji28yq7TNIOTwOlOa5kdNpPy1z1alzGpK5H5vzqtSVCw796PMb1rlMIjqdAnmShTUO6nK7A0FodqmnYf5aZbWMkXIbNOadn6mgTsnQ1XMUoIl+3eR8rMQfSoby2tb5f30at9RUcqLM+W5NOK7hUyqNEVKSM2XwrprPkafC/P8Adq9Z+GtFiTdJpcG5eny1KjeX0pWcvU+2Zl7Eki1OxtTtj0yFcdCFFNurg3YyjeT7Cq9NZjmj2zH7FEkerf2acN+9+tTGeHUBnaFzVF4Vc801fkGBR7RscY8os2n+RNuVvlqymsRwJtj/AHj46VXLllxUMVskMm5R81F2UWGYyPubgntRTXbOKbuouwCnN9wU0nAphcmpAfQelR7qM0AFFFR7qAJKKj3U1nYHrQBNRUPmN60eY3rQBI/Wm0wsTSbqAJKKj3UbqAJD0qOkdiKZuoAdJTabI1N3UASUVHupyng0AOprNmm7qKAHIcUhfIpjNzTd1AElNL03NFADt9FNorMApytxUavinVpyU+h0VGSUVHnJqbZxUuMDjkxtFO8ujy6XLAqMhQMCnoOKETFOUbjWnJTH7TUcq4qQKMU0DNSDpR7On3HzCbBRsFLRRyUxOoIFwaUc0oGacBtpcsCeVvUQJinUdaeo4o5YhyMUDFOVcUKM1Igo5Yj9mxAcCl3GnYoxRyxJ5WN3c0qHIpaa4waOWIuVjsU9WqJWwadRyRDlY9ztoVs0zrRU2hccZtaEgODSls0xWxTsV0RjFnQqmgU1+tOpslEqcDKVYE606mp1p1YqME7CjPqFOTrTacnWuiMYF84r/dplPf7tMqZqJopXCiiioi1bQJBRRRTdSxnKVgxxRRQBmpUrkczEf7tMqRx8tR1pHYrYKCcCiipYXGbzS76diggGsmw9oM3Gl307FGKcY8we0uN30b6dijFV7MOYjqM9akqM9aPZhzhUdSVHiny2DmuFFHSimA5ugptOboKbQAj/AHaZT3+7TKUtgCijGKKgAqOpKjzQAUx/vU+o3PzUAFFFFADWbBo30SdabQA7fSqcimhc05BgUAJJTadJTaAGyU2nSU2gApy9DTacvQ0ANooooAjPWig9aKACkY4FLTZDgUMA30U3dRWYDlmjJqRZYzVYQR5609IU9ap+RTlcsb4qdvX1qFIE3Dmri20eKjldxaEO+gyYqf7PH60fZo6aSFoNVW2/WlWJs9aUSRoaeJkIquUkTYw/ip4nVThv503zl9aj8tHbOf1o5QuWRNGaf5sZqssSetPEUeP/AK9HKBP58a9qX7TGe1RCH5eORSiMjsPyrONN3NKkrRsiZJo933aqT60v2ryUjJb1qykZPap9Mso0uDI6rn3rrjRM6Mr7kVnud8NxmrVzA0S5oWWF77n5QDTtduY3AWJsnpUSovobVJ2RDFyOWFPwv94VUjtZNvzEinfZW/vH86Sp23OfmZZ+U/xUySEv91qh+zt/eapIk8tcFjVcqDmYfZm9aX7K/qaXPP3qXP8AtH86ykuwuZkciPEN27PtV1FjhtFkk6t2qvDZyTN5i8qvap4LR7yTdJxGvaoo4eTncvlTVxyWDL+8ZT5Z5zVJraR735ZAyHsD0r5k/ao/4KZ6P+zt8ULXwtfLIsEzhGkxwK+n/wBnn9oH4R/EnwZaXQ1y3+1XCglWlHFev9X93Q2o0m2EJZ7/AMnB92q1f2628ygHcvcjtXpg0rwVqGmyGz1WxaSRfkPnDOa+dfHvxFX4UfEBbLWLy1+w3D4RxIOhrn9g2zavhrLY7u3szJKzbvlFRSXS+btVelXNPt4dd0pbzT5lktZBkMpyDVWMR2k22TqeKxqU+V2OGMeXQb9sVjtC80C7VDjb81SSCO1k8z+HrUtpBHevvHSqjYqO5WN+nQj9KlinimqDUrIJ90VVthIkn3arlTNLmwbdQtQzukanio5bqSGHOKbCJr3+E1m6bvoVfUjM+5vlqRUdTu6ipP7OMIyyn8qbHqUUcu0g1nKkxVNhSdw+7imtaSyD5asSalGfur+lQSX0n8KmnGmzmpybkRjT5lOWbihoHzTkuZjL8ytt+lWDMB/C35VeqOypC9mik0UgpD5kfzHkVZaUEfdP5Ukcq+Z8wOPpQZ+yZX+2q38FDSs/3RV9ntz91ahcA/dX9KLIXsWVFWQt1qagxSZ+7xTTC2ehqdthcnKwPNJu5oMbDsfypBE2e/5Uam0rJDjERUbxtmpWjn/u1E6XH92i7OXeREQ3mL6ZqxqmiOLdXikHTOM1B5Uzdqm+e0j3SyfQZp8smdM8PKS90q2EuX8uRTu9as3OltGPMDcVWTUzJP8AIq49atTSSBQQyn2zR7Nkxwsxpt2EYJqGSZYzzVq5Ext1I21kyxTNJzt/OocWhvDyRa89XH3aWS3Ozcp60+wt8j5mXpQun3Elwx3KE7c1UfMxlTlsQxwMT96lkt2UcNU95pkyx/u2TP1qta6ddl/3jLj61VghTktyJLjZJtbmr0UcbR9KqS6HdefuVk2/WpUsrqPqyfnUOjJ7GyjYZdgKflFMivYY49sn3qke0nJ+9H+dNHhqec7/ADIvxao9jMHG5G99Cw+UVE1xnotW08OSRdZYf++qkTSWX/lpD/31VcjD2bKcVyoXDLzUcj7/ALq1cmi8qTb5kH/fQpq7Af8AXQD/AIEKrlZPsmZ0lrPIflNWrCFoIiJjlqs4hB5ubcf8DFQ3Pkl/+Pq3/wC+xRy6GfsZCu0eKYWjFRSRw5/4+7f/AL+CoikO7/j8t/8AvsVKgzWnRl1JpU87lTUb/ux6003tnYnbJeW//fwU067pq/evLf8A77FaezZtKnZDTeqg+7Uto/25Tt+Wozr+ir968t/++xUU/i3RbQfJe26/9tBVez0MeR3Ljw+WOtQvcLHVN/HOihfmvrf/AL+Coz4/8PKfmvrb/v4Kn2bNPZlprkTD5flpQ2R96qE/xG8J24zPqFuo7YkFVLn4xeCoBn+0rf8A7+CjkF7Jm8rZHWkndSuO9cncftBeCbfrqMH/AH8FVx+0t4Ehb5tRg/7+Cj2bJ9jI66iuT/4ae8A/9BGD/vsUUvZlexkXh8e/BBP/ACGbb/vsU4fHnwT/ANBm1/77FfinD4t1yUbV1C6LdsSGmP4013T32zahd5bp85ojT1PQ+on7Yr8ePBOf+Qza/wDfYqQftB+CP+gza/8AfYr8SZvGXiCFfM/tC62t/tmgeJvEMw3LqN1hv9s1sqIfUT9tv+GhPA//AEGrX/vsUf8ADQfgj/oNW3/fYr8SP+Eq15vl/tC83f75p/8AwkviC3+aTUboj/roaxlTD6iftqv7Q3gQddatT/wMUv8Aw0R4D/6DNr/32K/EX/hINdkbd/aV3g/7Zp413XP+gld/99mjlQfUWftwP2h/AhP/ACGbX/vsU9fj74Hb7usW3P8AtCvxFOu68f8AmJXf/fZq1B4n19UwNRuuP9s0+VC+os/bJfj14JB/5DFt/wB9CpF+PXgn/oMW3/fQr8T/APhKtfP/ADEbr/vs1IPFWvkf8hG6/wC+zRyof1Fn7YD48eC8Z/tq2A/3xT1+PHgsH/kOW3/fYr8Rh8RNbsLlYZb68dpThAHPWvbPhd+xj8WPi54ZOr2N3qCW7DcoLHpXVCjpcieDurH6oD46eDSMjWrf/vsVt6J488D6xbrNJ4otYM9VMg4r8fvFf7EHxw0+/Xy9RvYbdT8zM5ArtvCn/BPD4seN9CX7P4nkWUDlRP3/ADraMUtC6GWN7H6wT+I/hxHCCvi6zaRv+moqG9m8L2mlvfQa5bzRoN2d4r8nNW/4JjfGXw7A91N4muisXOPONchqngT47WdrcaTpOr3M4jBUgSEk1ooxZriMrkfrNZ/tDeEC0kcmrW6tGcffFS/8NBeDP+gxbf8AfYr8TXsPid4EMi+Il1SGYty7ZANE/jXxFBCr/brtt3+2eK5alOzOZZfY/bL/AIaD8F5/5DFv/wB9ig/H3wa/I1e3/wC+xX4pWvjXX7iL/j+ut3++aktvGXiSKQltQutnpvNcslYPqJ+1B+Png4D/AJC1v/32KB8fPBxH/IWt/wDvsV+LukeOfEE+oN5uoXXkr/tmrd54l8RXd6JLXUbkW46/OaFG4fUT9l5P2jfCNkPl1i3x/vitDwd8bvDvi7Vo7fT9RhupGbBRWzX4m6t481pLcot9dNLnAAc1+g//AASI/Z21a2dfFWuTXEkM5DIJDkV3UEkaRwPQ9s/bJ/4Jk+Ev2pyt9dQpa323cJzxg18NeOv+CVHiL4V6nJH4b8eMojPyxrcfd/Wvvr/goF+0JN8NvAs1rp83lXjAqm1sGvy68Q/EH4jab4iXVvtV5Nb3T5YFyeM10VKySsfQYDKr9Dp/+GXv2gvCh87T/GF7dRKeMTE4rk/HXwH+P/xI1W1tb7Vb26lV1w28/LzXtdx+134h8B/C+O4hhaWZkwQetM/ZX/bV8Ta38VrM6lYqtrI4zvX3rGjWTkd2KylKJ9tfsv6Nr3wW/Zw02z8TXDi4t0Bd5DzW1Z/tL+Cb2doZNXt/tCdQXHWus+NNo3xZ/Z7vZrMCOQW2V2euK/Fbxna6x4N+IOppdX10kyzMFBc+tZ4iKcrnyuIwNpWR+wMf7SPgqW58mTVrcenzCm3f7S/g/TZvLTVrfH+8K/GFtd8QX+os6390OePnNFvrviF9R23F9dYHfea5b2MY4E/Z5f2oPBsifNq1v/30Kp6j+134E0zO7VrUY/2hX5ByR6/qq7ra+ulUdfnNFn8IfEnxHvI9NtNQu5Ly6O1NrnrWkNTRYJn6vXf7f3w409iLjW7NEXuXFRj/AIKe/CfSl/5D1k2P9sV+bNh/wSd8UaRNE3i3XJoYbjDKrS4ODXf2X/BITwrPZRzSa1csGAz+8rZcidpHTRyty1R9s3//AAVm+Fco2R6tZv8AQishP+Cn3w5vbzbFfW7MfcV8neLf+CUfgPwR4aivl1O4kbqw316V+zh/wS7+HPxF0vzrfUpHvEH3N3NackXsPEZW0j3Zf+Cj/gh/u3EDfiKjk/4KR+EYvuzQn8RXhvx4/wCCQl3p2kXF14duJ824JIBr4r8Q/DTUPA/iObSdQnnW6hYqcms5UzzY5faR+oFx/wAFNPCdum7zIWx24qkf+CpfhLH/ACx/SvzGg8Oxx5Wa4lP40r+GrNh/x8SfnWDS6ndLDWP01f8A4KkeEwf+WP5VDd/8FSvCYgbb5O76V+Zp8N2RH/HxJ+dA8L2bnC3EmfrSsifYo/Rxv+CqHh1DxHH+VQv/AMFXtBi6RR/lX52jwTv+7M2PrU0Xhe1thiSRiaNA9gj9CJf+CtmiRRMwhQ49qzD/AMFhtJ3EfY14/wBmvgqXw3aMCUkNUm0SBT96p5exEsLzO5+gL/8ABYfSf+fNfyqOT/gsNpPltiyGe3FfAP8AYUGetMk0OFf4qOVjlg/dPuuT/gsZa5bFn344qF/+Cxtsw/48/wBK+HbfQ7edMfxfSodR0WHS490i8fSjlZnQy+8j7guf+CyNrbQszWm0KOuOldJ8Fv8AgqT4V+LV28WoalDZleMM2MV8h/s3/s5W/wAXNQk+2LsspBjcR0o+LX/BObTfDviJl0LVtsszZxG/SuihFdT6XDZVZao/Qr/hpnwnqF2q23iK32t3Dir2v/tC6BomiyXEevwzNGhYASDmvy51r9hv4heG4hLaaleNH1B3mseH4C/Eg3gtpNUuV3Had7mtpRidMsrVj7A8Q/8ABYVdK8TXOmxp5i27FQw70g/4KuXF4m6O3bn2r5y0z9g7XNK0Z9Y1BvOwNzsOc1yscdvpF9JbbV/d8dK55RPJxWC5T6svP+CqmpQN8tu35VTvP+CsmrSxbY43DemK+YVQ38TbY13duKqxaStvL8yrvzzWMonmU8OnI+oLP/gq7rlu+6VH2/SptQ/4K0apNH+6Rs+1fLd1aJcrhlX8qhg0qG3bKqv41UEOWHWx9MTf8FXfEIh+7J7Vzetf8Fd/EVoT/rK+Z/it4lTwvp6sirubtivI9Z+I1xcxs32Vm9wtdlOMTP6q3sfbUn/BY/xChyfMqZP+CrXjPWYvOt2mEZ9K+B21u8v4TJHaybep4rqPh18WJrKZLO4hCxscAsK1qRjY0+oyR9lz/wDBUHx0/SSb9arSf8FNPHrH5ZJ/zNeRabEzwR3DRxtC4z0qW3uf3ruYY/KX/ZrmlFXJeGsejXv/AAUc8f3kuRcTL+Jqjcf8FA/iFN927nH4muAe8jv2LRxooHHSmh/+maflWbplQoHaXH7dvxImPF/cf99Gqlx+2b8TL1ty6pcL/wACNcqX/wBhaktbhVbayrUxpmzwqaOiP7YHxNA/5C1x/wB9moz+1/8AE0D/AJC1x/30a5zUtTW2PyquKZHrMbW+5lXj2rb2ZLoWN69/a3+JU/L6rcfi5qt/w1X8RJOurXHP+2a5ZtQkv7r5FXy161cuLm3EONvz/SrVMzdG5tP+038QH66xP/32ap6n+0P8RL7Hk6xcfg5rFtoRLLl2VV96tLLDaMPKkjb1p+zJjhbsc/xw+JMnXWLj/vs1G3xg+Ij9dauP+/hqOXUBdT+XGyZqPWVk0+INkHNZ+zLlh7Dpvin4+m/12sTuP+uhpv8AwnfjO5+9q0+On3zVeymkaHe3epJJmbpR7MI0Sb+2/FFwfn1ib/v4ar6lf+JIogf7Wlb28w01tzfxN+dRTJI4+Vmo5DpWHViIat4kx/yE5v8Av4aKXyZv7xoo9mjP2Jf8LPHHAdzbpMdKh1GC71e98uGPe54UVV1W4Okae00UbNIBwo71m/DT4ua/YeJkkHhu8ulRuCIyQa6KdC7Oj2iPUPBP7KHxN8fRK1jpLyW7DKkqa1dd/Ys+K/g+PzLjR2ES+3SvRNE/bq+KeiaHDb+H/CN7DtUAHyDS3X7efxvvLYx6r4XvZo2GCPINd31dWD2iPC9S8Lal4fYx6pAbeRevFUA0TPzJurV+NXxd8WeMfMmuvCV/Cx6nySK4Hwb4mnuLvy76xmt2z0YVw1qKuHtEdQZWVvl+72pwnao5Wcy5VW29qMyH+Fq4nGzNPaRJBPIamjuWC1W/ef3TT1aQD7rUuVB7SJaS5anrdMBVRWkUfdaplaQj7rUcoc8T1D9j34PQ/Gz4w2NtdKGjhmBYH61+03hjwdb/AAw8Gabpul26i3SEB9or8cv+CfnxOtfAXxpt0uMI1xKFBP1r9obSOa78HWdzHIGjuIgwr0uW0COZNnyD/wAFT/2jk+Hng2Kz0pvs95KuGZOua/Pr4Q/tm+MvBPi9Wk1u68maT7u44wa+uf8Agrj4J/s97O6mVmWQ5J9K+O7D4U2N/bQXu5duQc+lcFWpZnv5fSjI99+Mv7bGtWPg5LltWnKzLyN1eW/Cn9q/UvCniW38RfaJLy3WTfKjcgjNS+IPhjpvjDTLe1+0rNHgAqD0rmfF/wANbb4ceGriFeIpEwKwWIPWrYWFj9S/DuneAv8AgoX+zTJfWem2trq1tbksVUbi2K/K344+A7z4IfEO+0m6hbyVkKoSPev0C/4Ir6RJb/DO9jXesTAkknjFeBf8FirzR4fHqw6akc14G+coOc13fFC58jiOWNRo+UbPU/svKxht/T2qxbW7SSbpm2q3OKz/AA8ZobcedC249Birl59rmhKeSw3dOOlefUvcw5kPzDHP5av8rd6eJWifyYX/AHeMk1n22iXTL/q33VZ06xu5dThsYoXaa4cR9PWtqUR8yPQ/2XPgbd/Hv4vWFlbQtLarIvmHbkDmv24+E/wus/hH8ObHRY1WPyI1Jx9K+b/+CW37Ktt8GPh+Nc1K1xeXib0LryK+lpr261TVvMdtsecfhXoxo3jcmFZKVj88f+Co2o6jc/FO3wWFjGwz6V5jZa7p954Zt1kRWWMd69c/4K0Xk9tqarbwsYxyz4r5X8Aa/Z63oKhr2NWtx867ua8zFJo+vy2orXPStb1fQtW0OONljyp+4a0vhV4OXxt8VNJi06zEMKsu4qOteN+IJrcf6Xb3CkZwEB6mvuD/AIJtfDCXUvBdx4kvLdl+xoXTcv3sc0sFBtl5liYqJ9XWNqvwp+DV++qOqW0dvkbjjPFfjD+0/wCKLXx18YdQvdPK/Z0nYcfWvpT/AIKXf8FPtS8U+b4H0qymsfKzFJKAV3DpXxHoekag8Ukh3Smc72brzXfiIWZ8fUrqUrm/bxm2sZJF/wBZjiksb1bm3HmcSg81W+zX0NmzeW3ydq1dC+Hl54p0n7SjGFh1zXmz3JVRGgfEMGn6XtVtpIwcV9Pf8EyPhSut31/4ovm8yHTQZV3e3NfJV74aaGI2bK0kgPLCvtH/AIJv+ITafDvXNH3fNJEy479K6KJoqkbHjn7V37Suv/FL9oSSK3v57fSbBzGFU/LxXTfCn49trNwunXF9J+54BJ61z0PhbTIPjZfaVfRhnnmY8j3rtT8EdA8Ga19qaRU3dBmvPx+IcKvKfW5NRjOjzEXjj9obT725uNES9aabbt2k9K5z9if9pPVfhp+1Zb6bPPKdPuJANp6da0bL9mnStf8AGcmtWsm3HzE54NaPwh+Hmi3f7RlmBGrSQuBuHrXVha90PMKMVE/U03K6zos15G26G6jzt+or8d/+ChWnLovx+uWhjCl3PSv1x8Hym18KSJu/dW8fGfpX5Ef8FAdWk8SftE3UMYxtcjNdsndHx9SSjKyPG7hmS2+f7zVR8th1NWp/Dd4ZNzSblXtTv7KmP8JrmkDkplNo8nrRboVuF54qwdKnH8LU2TSpynRh70rMnlRamvvJHyyfrUZuZp/uru96onTvJ5knCn0Jp8U1/F/x727zL6qM0WYcqEnMxuAG+VatCCPH3qhWd5m23I8lzxhuKVtKYnIk6+9NXKjaJKYY8ff/AFqNoUA3b+lNOlv/AM9KadKbHL8VRUqqsTWEy7tw/hpt/dJr+r29lj75A/Wo7W5hS58lWB7GtPRLezh8XWcjMu5WBoN8HJOR9A6zdv8AAr4AfabH5bqaLgjqDivlXwT8XfHI8Uz6xeXF1NB5m5QcnAzX0h8fdZk1f4bWkCKWh2gcVL8CPh/od34Bb+0Gh5XJyBxWNWtyH19FLlR0/hj9oW41b4Y/bJ9zSRx8gj2rwPxv8bte8ZvPJpaSxvbsTkDHSvorwtoXheK2ks2uYFt24xmofE3w88L+CfDs11ZCFlmzzgVnHE3Oj2aaOE/Zw/aX1fxn4D1LRdYV/MiUqCwrxHxfp8dr4vuG3YBcmvcfh54JgsrW+1BFEcUmTnHFeP8AjzT7fUPFM7RzLtyR1raNS54eYU0kZdlqMURPltnFNlPmybt1Ng0q3soG/fKW9M0IsZT/AFg/OtOW58vflkBQf3qbHDlvvdqcY4QP9av50hEQ6Sr+dRL3RqzZ498T2ufEPja2sFDNEZMHivqH4YfsteG9V8J2ovI4POkjBOcVyGh/DCy8SXC3Eaq1xHyDVjWfBXjmPXbeSxkmjs42A4JxisJYrlPbwODUz1eb9jvwjoGhSvceQisODxXgHx6/Zn0mDTopdBZXlV8/JX0Zr3w41/xb8O4YvtTG4KDOG5rN8Cfs/X3hHRmuNWdnQHd8/NKOObdj1MVl6jTueC6bplz4f8MW9vdZ3qoHNWbe5X7D5e0ZYYrb+O1ws+vrHaj92hx8tcPHqE9vNt8tq3jUuz5vEUbFprNrR2C8BjmmlGpZJLi5O7y2pmy4b+Bq6Y6nCtGL5T+tVLm/azuVDCrHkXQP3WrO1W2uTdKfKY8+laONkbuXuk17M91FkL+lUoUkkGzb1rUhWaOzy0LdPSsf/hIza6ht8s9fSlcwlIvWtq1hw3y7qra7rlvpdqzNjcBWyhXXJov+Wdc18Y9Pt9N0tsMNxFUmbU43PNvFfxXkNw0cMjKM44rDHxIvLBx++kbfXSfDL4CXXxO1f93u2s3WveNG/wCCdcktmslw3bvWl0j0aeGW580Q/Eq7gukdZW5Nep+Cdak8WWCmVtxx60742/sh3PgixaW2Vm2DPFcn8Gb+40S7a3usrt45qOZWMMRRseiRA2sjI33R0pxuFIq3HrFrLMfMUNTn1SwH/LP9KXMedsyl5q1HNNgfLV/+1bH/AJ5/pSHV7GL/AJZ/pRzHQpe6ZnnN/dNFaX9vWX/PKijmM/aHuP8AwTt+Atl+1H8S7aK+j3aaWBY4yK/Tb4q/s+fB79j7wGbq5sNLluI4wyBlXcTivn//AIJGfA6P4BfDK81vVI9ksMRYBh3Ar5a/4KBftU6/8ffj1NpMdxLHpcEu3aCcYBrpx1SMF7hphcM5S9491t/+Ch+kWfiCSOy8N6X9hVyqHy1r1n4ffthaRrlt5t74b0poWGQRGtfmt4h+HGrWtxH9hZ2tyoPHrXovwVl8SaN4YuoZlkuOCFznivmpZjV5rXPrsNldGULtHvv7R/7Vukr4gVB4f0tNNY/vCqDgVJ4i/ZN8IftH/AeXxJ4Ihg/taOMu8cYGc18XeLNA8TeIPEN99sMv2Vs4U54r7g/4I36/deHtZbQp1ZrKY7WB6c172Drc8ffPGzLAxh8CPg7xNo+p/DHXZNP162kgkiYr8y4rPm8X23mgKBtr7r/4Ln/CfS/DGtW99ptmsbSkFmUYzX52W9oJrMt0bFVUjG+h8+7p2Oym8T2Uen+Z8u4VUtvGlvMF+XqfSuOitJoIW8zJXNX45YHs1CL89YSirhE7GDxXYMAvG+o5vGtnFdqiYPrXGmNpsqsZDetQ2/2ey3M0m6Ve2KaplHsHwRms9Z+MGj+S22X7QvT61+6vw3s7uD4aaMsxPli3UjP0r8Jf2K/ht4m8X/GbSr2z0maW1juFYvsOMZr95dG1KS38BaRCy7ZIbdVZPfFdkYPlNKdr6nz3/wAFFvhB/wALg+Fd3Lbx7nsYyc46Yr8km1vWLF7vRIWYPHIUwTzX7neJ4Y9f0W80+RcC7UqQfcV+R/7df7IHjP4MfEy88Q6Jp81xp8rM52KSKmWHi9z1qOIcV7p5V4Ot/EHhe6abzpJDnJBPSr2seNL74o+L9M0dg372QJJj615/4c+K3ia/vHs5rCZbp22hChzX2X+wp/wT91zx1qUXijVbaSAIRIAwx71P1OHY2ljajW59wfAPQdJ/Ze/ZZa4hZY5p7MsW6c4r8nPj/wDGxvFXxl1a8u5ftUZlbaCd2Oa/Xjx/8Cb74xfBKfwzayNbyRxGNXHHtX5BftVfsQ+NP2XPGN1JdWFxqNrM5Ik2lu9bSopRsjwa83KbZz3/AAs6Ess3lqIx0FXf+FvW93bfJEu5favOtIuobq5aO9U25/uEY5qa8aLR2Z0XdH2NefKjeRldne3PxbS0tlcRrletfRv/AATL+GH/AA0L8bYZr213WULhgSvFfF+mb/FWrw6fBGWkvGCqAK/dD/gkB+yLbfCL4IRavqEAjvp0DgsOa6qFFdQuz6Cm0w6RYW+k2cQSCzAVdoqlq8FxYw/MpUV3clvDJdtJHgnNQ32kR6suxxgV6kYKw0up8/fFn4AaF8d9Iks9RjXdIMbiORXyL8Xf+COM2hvJceE7iR2mOWUV+l0ngO005PMTaWqpb3kttcFB+7XtxUSw9OW6OqniqkPhZ+df7Pv/AASTv/t0cniaRkihYNhu9fcXw2+HVj8NtBj0XT40W1VdjbR1FdR4jubu5URq20H0FU7Cxm0ld7Zbd1pxw9OOyFUxE5/EzxH9o7/gnT4G+NcMtxa29vHq0gzuCjJNfn7+1J+xH40/Zmt5bmLT5LjTVJIZUzgV+vlnGYblJoxtkJrY8VaNpPj/AEGTTdeso7yO4jMYDKDjNZ1qSZhofzuy/FppoWiWDy5E++rDmptN+NU5smgjHl7euK+m/wDgqz/wTduP2dfEc3ijw9bs2m3zGRo0HCA818SRWTXNn9ojba+cMtePUoq4Hbj4sPiRkXcy9TXv3/BMf4nXGufEK6t5DsSRiCD3r5DbVIdGu1En3W6jHU175+whoPijUfirayaLps32SaQbpFQ4xWlGnZgbn7ZnxJX4U/tVmaM7Vc549azR8S9c+JsxmWSQw9RtNaP/AAV7+AuseENUtfEUtvIp2bmbB4NfNPwQ/bBh+GOlrHcR/asjBBHSs8RgozqXaPawOMnThyxZ9SaP8XNY8F6RdrcS7LeNDgk4Nd1/wTn1eb4q/GNtQ+aSOOXk/jXwp8Qvj7q3xj19YdJ3rHdnaI196/UH/gkH+zlqXw78KR6lqVq0bzqHG4da6qGDhFbDrYyc1qz7y8UWMnhn4cX14v8Aq44iTjr0r8Q/2qPjC2tftC3yxxsoWVhlhjvX7n6tPHqehzWkhEkMy4ZK+Hv2vf8AgkzZ/FC0vvEXh9RDfRq0pRRyT1q6tNJHlVEmz82ZfHk0Vz171CnxSunuimwYFZvj3wrqXwv8Y3Wi61bvbTW7lFLAjdzWLDb/AOls26uHlVzFSsdoPiJcOMsorN1X4r3VpZSyNHmNOuKx3G2I/N+tdX8DvhxH8S/FMWm3BDQ3Bwa6KcY7s1hK56N+xN8MtE/aD8Q+Zrl9Ha2qt/G+2vvnwV+zV8J/C8K2x1DTZuMZZxXxNrf/AATF8Z6XqrTeEdWmtbdk3BY2Irl7j9iL416feN5muXwKnj5zWtoI9XD4dS3Pqf8Aa/8A2avhr4d8IX2sWepWSzwoWjVJBya/O/8A4T+8vLi4W2SVoopCqtj5cV7lH/wT/wDit48mjh1zXrpbMkbg8hwwr17x/wDsXaR8Hf2e2hhhS51NY8tKOSTU8sHsbYvBrl0PjeDxxcJ8kpbzG6VImvahNMu4/uyeeaz5IYv7RmhmG2WNsc9qh1PVHZVhhb5l64rGUUfOxjLnaZe1bWjplwrW7FpvSo4tYvIbuK6ldlbIIHpVfTreMXAuJm+ZRnaa1fC3gnU/i94lj03R4XuJJWAAUZ21EUjTB3Urn174S8Pjxn+zj9sm2yTLFx37V4V8NdW1S81y80XzpI9zlUyelfSvwZ8HXHwt8EJ4X1Zma+mTHkt1Fcj8S/2QPEXhuWTX9JtZMsd4Kqa5cZTulY+8jWhGlE40fBjWrS/VJL2QBjnIaqPiiTxBJq9r4bt5JJo2cbmBzxV1PFfiZLRre8jlW4XgEg19RfsP/se3HxEsG8QasxMnVWYdKwp0e4SxStoeSfGzTJ/h38BUjtOLnyv3h75xXxfba7dS28kskrNM7kHmv1Y/al/Yl1rxV4QvodLV5sqdoUV+fHiP9gv4jeD7iX/iTXUkYckHYa9CnSXU8HHV3JHl7m4Nv5nmtk84zUGmTXc7MZJG2rWh8QvBviL4axbtYsJrWMcHchFYdt4jt47RWWbcJuD7VtLlgj5upJ3J9R1yS3KiN3bnBpL29uljjdJG2sMnmnTX9na2wZdsm7r7VSkmXU2VbOQyzHjygKz+rupsKnJpnWfDT4n3vhPUwXDPCa+sfCXxY0+8+Fj3U0cf3evfNfMfw2+H2sabZyXet6VJDZyD927IRXQaP4vt9Kt5NPll22ztwuelcNfAyjqz6bL8Q42ud7pHx21a01YtGrNYg8D2rp/jD8epta+HkcdmpWYjDCuR8Kal4fstLZ7i4j244UnrWONZh8WeJYbWzj/0XzMDHeuOjQvKyPbxmKTo2OUKXWpW/wBomhkabr92pbLR5LpN/wBlfcvX5a+uNM+GOi6F4ds21KxjhWQAbyvXNe9eDv2EdN8QeDLXWLSxWS3ugDuC9a9CGHa6Hy+IqJn5lQabqF9qflw2cnlg8/LU+r6NfWZ8uO1k8w/7Nfpdq37IOk+CF8yTT1VerHbWLb/AjwL4mkZzJbxTQ9VJArqp02tzzXa+h+a9z/aVopV7OTzO3y1VtrXWroMWsZPbKV+qEP7MXw3v7JXkmtPOTryKbcfAH4ZxnMdxZjYORkVdWnJxtEo/K0Jrjb0k0+Tb/uVy954b1eTV/MezkSPPUrxX62H4R/DOCRvMktNvrkV5z+1d4F+Gvhz4XT3GmzWq3Ww42kVlCjJblcqsfnaZvsyr5h2yKOAK4n4m2FxrMTHcze1b76ra3mu3jNcBkRjt596TTtasdQ1eO3dlZWODWkrR3CnJqVir8D/G158P7besLFlPpX0x4C+OV94t8IXNx5civAueBWH4J+HPh+a0QyeX8yZrovCvi3w58PY7yxWOORZsiuHEYjS0T6rAxjLc8pvfiXrXxD1O5s2tpGjyVyVrzjX/AIW6lYa01xJCY4c5JAr638HweGUsZ7yGOJZGBbtXlnxe8bWX9k3kaBfMyQvFY0aknuZ4+nBKyPIEtFRNqnLUjQso7/lWVaeIZLLczRlgxOKkfxmSP9T+lelT13Plqlky26sDRD975h+lZb+NGU/6k/lTE8WyXL4WH9K00KuuU3Nw9KKxf+Egm/54/pRQZH7eWyRTeEbi0sMR2siEYWvzp/ah+G7eBPiFdXxjKiZyQxHWvtv4P/G7w74e8F3EviK+ht5FQkAuBmvz8/4KJ/tpaT408cR6fohWSGN9u9e/NdGMwspI9ajWipHoPwU8QWeoWPl3aoygdTT/ABr8cNN+Ht81va+T5bHBFeJ/Dz4q22n6MkjzBWZRnnpRrM3hnxjdfaJ9SXzM5Klq+dll75j6bC46PLY9i0/4t6J8QtKuYYIY0udpGcd6+pv+CYnhNbS6kmkXbIrbg2O1fn7oniHw34R1W3WC6XbIwDEGv0e/Yn+Inhm08IhbG+h+1SRYHzjJNe1hMK4o8nMsVFnkX/Bc/wDaB0mO3t9KjjEl0gC5HrX5paJrFxc2fmNG67jkAivq/wD4Kw6Trg+JkepX1m01iXyrKu7Ir5m/4TixlMYFv5SqAMFcV0TptHyrld3M+/8AEk7FYmhbb64qO416OBUWOFvM+ldR/bdrfQDbbx/WqeqS2sGx/KXcpzjFc6jqVEh8PT33ifWrOxsraR7i4kCYUetfqd+xr/wRo0PxL4FsfEHiiP5rpBIUYfjXyn/wSt8J6D4+/aHt11WGHbGwKhgOtftx4fVbbyLK2by7G3AVFHTFd9GimUcf8Mf2VvBnwO0KKLQdPtxIABnyxkV1Y8F3F5cbtyjI4A7V0b+XFPtUZBH5U60tWibcrnmuv2SJ5rM888S+DX0265UtJ2IrM1bTLHxNo1xpeuWdvNC6FVLoCa9UvYFkB8xd7etc/rfhCLUodx+VqPYo3jWPhe2/4J6aav7QMeuJYRnSVl3sAny4zX1va6lY6NDHpOiWscFvGgU7Vx0rvdBsoNN0V7NoVfeMbsVip4XgsL3ciDdnsOtHsh+2ZY8M2bWVjmPardT71F4q+E2gfG6D7L4hsbeaJRgsUzWhLaNKFC/KPatHT8wWrR45bvRKmc8ndnxn+2D/AMESPCvjbw5e6p4QVIrqJC4VBjmvyB+Mfwn1r4E+M7zQ9ct5lMLlELDrX9LGgyzaTIVMzNHIeVJ4Ir84f+C537Oli/hk+MLCzRZ43y21etcsqOpJ8V/8Esf2dZvjh8drOa4tZGtbGYNyvGM1+++k6db+GvD1jptkqxQwwqhC8civz7/4Ib/DmLT/AIa/29NZrHNMDztr7z/tMOzSyNtVW4raFOwGvbae2lxs7ZbdTEma7O1etU7jxSbiFVX5lqfSrnDbvXmtttDRbDZreaGYb2O2rq6TFqjRtgLt61JcILggmpLQ/wB3jbQBmeJtNSHbtWqgdTbBWXNdBdot1wwqsLaOIbduaAMYKqKGC8rVj572PzMfMvSrUqLb87c5ps8629iWXGT2p8t0Bxfx3+E0fxw+F2oaZqUcc26Ngm4ZxxX4L/tAfsqeLoP2j7jwh4Y0+6kVrgjciHaOa/oQindrKT5j82awfAPwM8L+GvFsviabS7a61CY53soLA1yVKKuB+fP7GH/BC251bR7TUvHnzK4DlGHIr71+GX7JPg74F6dFa+HbC3EkIALFBmvT59flnl/csYoeyDoKjhm2Fj/E3U1VOikB86/tf/st6X+0V4Tn0nVII2dkIVtvSvy7+Jv/AAQo1iPW7r+yVf7OzErgdK/bzWNBW+hb5vn9ao2GjiCFo2Xf7kVp7FN3H7Rx0Px//Yi/4I+6l4M+Jcdxr0O6C0feN68HBr9WPh74Is9B0aGzs4Y447ZNnyjFadzpCi92xx+WzHkgda27HSTpdr8o5brWns0kP2jZzcfheRdY3f8ALPPIq9qumXGm3UZtF3QycSKe4rpLGzV4zI3UVXF3vvVG3Kg4rjrRBH53/wDBZr9iDTfEHhH/AIS7S7dILyJd8hRcZPWvyf0rwFrU6sxc8MRX70/8FW57ub9nG/isYzJIyHgCvxV0Ca5sbSRLtTHN5jZB+tedUp2ZMqbkzhb3wJrCQffr2n9kXwBqei3LaxOxaO1+Y/hXKaxrUMVuoLck4r6H/Zr0Vbn4bXjJuYSIam9j08JhbsvaJ/wUsm0HxtJpNpCX+z/Kc+1db/w8b/twvDJYr9q7Hb3r5qs/h5DovxTlupLdCs0hBJHvXf8AiuXwt4HmhlkjiEsgyeK5qlSR9VhMGg+KH7UnxK8ZvP8A2SjQ28PKkDtXR/s1/tC6h8T9NvPDviQtJelCoLc807wH8RPD+teGL5bdY/M2HHFcJ8FrOaX4nSXFpHhvNJJA7ZrTCSbTOnFYdJWPHP2hPgzqPhv4nXnltsjnkJXsK5kfCvVIQzrLubHWv0c+K37KOn/Fn4Q3niJZNt9YIWIHXIFfBN9q8+malNp4Zmk3lBWs0z42tRUarJPg7+x/4t+NOrfZbCRpJm7L6V+hH/BND9hGT9nTUr6+8TwrNqC5MfmLnBrqf+CSP7PqeH/BcvjC8YyThMhGr6a0/V7bXtb1K4yu7J+T0qIp3M6FH3XI8o0P9ke4+Ifx0k8TXa4tVb5EA+XFfRFt8NNNttLazureFrfG3BWtv4VrnQ9yr1Nbmp6Qs3zNx7V0Rp8xpWxjUVG584+Nf2IPD2vaz9sht4liY5wFr1r4bfD7Tfh74SXT7WNY41GMAV2Froqylfm+Ve1S32ix+b5g6L2rT2FjOONdtTn7W5ksjsWJGjb+8K1IbHS9RiUX2n2ci9/3YqSy09dQkKt8o6Zo1HTo9HXKtv8Aaq5DnrVnI8j/AGmP2DfAP7SXh64txYQRTeWzfKgHNfi/+1V+x7bfs9/Em+0t1ZYQ5EIPfniv6AfCFx/pjv8Ad+UivjD9tD9imP8AaC+Oum3rLtgjmBk4681M8O57HJuz84/2Yv8Agm54o+PGqK0FvPDZykYZl4wa+9v2cP8AgiF4f+F97FqXiILNKuGwwzX2V8O/hvpfwd8LWWk6baRxeXCoMqgZyBW9NJd3i/vpWaJfWu7DxVPclqzueC/HD9iPw/8AEfwP/ZGk2sEPkptUqgBr8qf2qf2Z5PgN8S30++hmMZb5eK/cqDbp86zW7bipyRXzp/wUB/Zhsfil4ej8TfZle6hYbl29q6KtONVWR00cQ4s/JHwd8Mo/Et2zzCaG1jPAJxmvTfgr8PY9d8fQ2umxM0dm4dhjk4r74+Gv7B/g34mfC23vrWaGG8tUzcIOxFcf+yd+zhYaJ+1Bdw26LJZxMVPHBrko5Xyy5mdVbHNwsYMfwq1j4++NNJ0uGzmtdLsiomJXGcV97eAbWL4c+BLPw/EivBZoBnHWrg0LSfDwkjsbGGCTPLqvJpsMSwsJJPmz1rplhV0PPdRsr+IvD1h47sJIXiVRIuwcdzX5bf8ABU/9mH4m/s76rJ4k8K3F02kud7rGTgDrX6r6gfskS3FuvyjsKyfiJ4T0/wCNfw/u9H1aNZ4Zo2GXGdvFZSoWKVz+b8/tofEK9u2jj1C4hdDtdS5qO+/ak8feWWj1K43Hr+8Nelft+fsL638PPj5fReF7dpLFpGYeWM968bf9nr4hQwhV0u4Ze58s1Kio6hOWhNf/ALTXxCuYcDULjJ/6aGsi1+PXirxdqK6Xql9cSRscEFyanv8A9nT4nRtGY9HuCpPXyzU2mfsweOPCmrrrOradNDB1yUIqJtFwleJ1Vr4P022tVZt3mSDmsfVfD9rpF2LiHd8hzWtc30k+xSMMtXNPs4dd1az02RkD3jiPr0zXDUouexPNqWPDHxCkliG2VlVRjrVq2gfUtS3NMW809c10XxT/AGZbj4X21ssXzR3Sh9w6c1x9tod9ozpt3Me1ebPAyXvH0OX17HdaPBPYboo7jPHTdXD+L7qMa9tuCWjzzXc+DfAt98t9cSEedwFJrlPjn4cXwSv2q6VhG3O4CtKdAvGV01cz7y70aWFUiiH5dapv/ZmMeX+lc74Z8WWPiBG8g/d7mtN9gTcduM12xptHzNZ6k8g0wdY/0qNGsVb9zGN30qvciP5duCzVECsZwP8AWdxSs0RGXQvl4T/Cv5UVR8x/Sig0MT4lfHTxV4qj8l7yZY24OGIrgp/Dkk0QuZJGkm6kk5rrL+wlllxKFqGG1iQMobOO1fUVYxehhKo1qc7pHii6s3aOZm24wK0fD3hnUNdWaaGSRQxyPmq2dCgvo2ZlA29Kj0bxPfaBdNDCv7vpXn+xjc7cPiJJFKeyutNuNlxO25emWrpfAPx28YfD/V4303UJUiiIIAc8iuU8S/adYvzIx2nqas6fZzJYqY/mbvXRShGKOfFVpNn298A/28NF/aH8Qab4P8eWK3UsxEYmdc47V9O/Gb/ghVp3xB8KQa14VukEN0gkCoemea/KHQ9R/sDXbDUrVfKuLd1LMOCK/oP/AOCYPxRl+IH7LllczXLTTRxKPmaoxFGyuRHY/Kr4+/8ABIzxt+z14Sm1bdNcwxDJxzXzBPp0ijy7n5Jozhgfav6MP2l/HWi6N8C9Xn8SQRSWUcTjLD2r+dT4/eLLfxB8XtautEUrpbSP5YHTrXkyVpFxPcv+Cacl2/7R9qtmzf6wZxX7s6JNJpnhi1kk/wBZsGc/Svx5/wCCE3wpl8WfGj+0LqMsqHIJFfsrrtqvny2q8LHwBXpYe1iizo+sC7iDk10FlIrqK83tNT/s658onoa6zQtY3hea2lLUpx0Oiltt4qK40/8A0fvUsV3uQVLK+balzHPLczrXTeKp3en5nrasnG2s+8YfaqOY1iWrPRla23YqveRra1oQ3ywWWPaud1vWNzkUcwmTm8w1eTftz/Da3+Lf7Pd3p7RiSZjkcV38F+ZH60/VdMXWbHyZPmjbsaOW5J5h+wV4Ag+FfwUt9M8sRyIDnivTdb3S27RIe+aqxaF/wjlni3G1fQVHf3bx6buH+sz0o2AuaZIY4wrHla6DS7jIHtXI6ZcM0Ss3DV0GmTZC1JotjovtHy4qXTW3sazPOzHVzQG3lqAL7/eqCX79Tv8AeqCX79AFe7TdHXO6rrYjl8nPfFdRKm+3f6V5L4l1pk8WiHP8VaRelgPQrfnT/rVuzfyrHbVKx50uP6VNIxjt6LXAtR3GBUyXGPxrLjmyRU0c3Ws9gNW1cPJzVqzto2Y9KxI7lk6Vo6G7Sk0c6QctytcWMa6l+NawijkjVfasnUQ6X340T6i1mVZjUupcOWxau1FnbSYrHsGEm5v7tXtRvfNtc/36x0uPs7MvrU2uBwX7WMML/BTVL+6hFxHBG2VIz2r8KPif4kt/EfxNvvs6rawiRht6Y5r+gH4h+H08X/CvU9NkXd50TcH6V/P9+1f8O5PAP7QGsW7sIoFlYgDjvXFiKdmaRnYp6H4dtvF3iO30+ORXkZwODX318OPhfZ/Cv4Uwxyx4a4j5Y9sivjv9hz4WL43+KkdxFFPNsYEHGRX6Ia18EvEnja1h0mOGSOHAVTt6Vh7M9jC4hRsfHPx78H3GmW7ajpa/aPLJdgnavJ21fTfidZbryQQ3Vv8AKUJ5zX6lfDP9jrTvDFjNY64izNcLht46Zr5d/a+/4Jlx+E9QuNa8Ll/LkYsyIK56lA9iGZKKPl0afD4Gght9Nk+0XGofKEU5IzXtHwX8I3HgdI5LyFo7y45AI55rtP2Gv2CrjV/FMet+Io5WWzbcqyjjivqX4s/s86f4ll+2abCsc9rHtVVHpW2DoWTJnmPtCX9n3wdb+LfhlfaPJIqy6hG3B9xX5u/tS/AWX4TftEQ6fJbskMlx98jhsmvvz9k2y1vT/istnqXmQxxttTdwCKs/8FJvgVpvjPxfoc1rFG14kil2QcmtZ0j5+vV/fM9Z/ZG0KHwh+zREI1C+ZbZ/SuX+C91JqvjXUoWbh3OBmvRvAuit4f8AgrZ2Cj5ltgCPwrxP4X+KW8OfGc27fKHlwfzqI07nsYWgpYds+wPBNl/YGhpGy8tWtfHfEPeo4pI7qxt5ARtZQamu0/cr9OK6I2ifM4iPvNIjsTyKkvvuUlgnNSX4zG30qlK5z6lCzuFmk2p96o9XtXVNzdKi8N2skGqO0mdpPer/AI01SKO0wu3diqsaIydP1JbV/l+lRsLZLppJUUu3QkViadO0917ZpnxY1hvDfhCS+TOYF3V0UpRjuO1jpLyVTbDdye1SW+rwz2vlNjGMVyfwJ8WR/E/wJJeOw3xnFdJ/Yoe3cK3zdqqUXLYlq5FplottqTZ5jfpVvxDoMOv6ZcadOoaKSI4z64qOzsmMIH8UfOadJqUnnrkHdkCtaMHDVmUlY+S/DPieb9nTxJ4k02+kMcGoMwh3HgZrsv2O9G+z+MrnVG+YXDFg31rF/wCCo/wxml8Cx65pYIuoQGbZ1Na3/BPbULnW/gZFd3sbJdqdp3DmuypiE42RG+h9CajAZL92X+I5FY/jb4g6d4B0zztQdUUDkmtaC73MufxrzP8Aak+FNz8VvDLW9nIyNtx8tYe0OiEDc8N/GCx8bQtJYyLLb45xWrqfiS30H4Y6vqcn7tbeNjk9uK8M/Zt+DOvfDndYzs7ws3Vqof8ABST45xfBD9mnWrEyiK4uYmC84PSspSKasfFXww/ba8PeMf2vNWsfEjW7afFMyhnAI4NfUF5+0P8ABeUeRG2nL77Vr8H28Z3es+Jry+hnkjuZp2JdTyea0m8SaoMf8TO68w/7ZrCpHmVkc1SWh+2d7+1f8H7WX7OW09fLPBKrzXm37a37SXw18YfBN7XSprGO6CHbtABNfknbpqGuXSpJqdz9oY4QB+pr60/YD/4Jr+Kf2j/HNv8A8JBdXi6KrBsuTgiub2bRtReh8+vp/iv4ja+9voOj3Fwm7Cyohwa94/Zq/wCCUnxQ+NevwXlwbjTGtyHVnytfsZ8HP2HfAvwA0K3trDTrO5mhUBnZASTXoltfW+nSJDaWMNsqnGY1xV00r6kTdmfnj8fv2LPEHw3/AGb2XVpGvtUtYyFk6nAr4PtPEuvWu61XQLi5e3JBYITmv3m/aX0GPxd8JprdY1kkCEsCM14J+xJ8I/BfjqbVLK602ze9tiQ+9ATmumdOMoWR20q7ij8q71fHXiWCw8nR7qzthIMkoRxX3X8N/wDgm1b/ALWPwDiW+wt6IeSeucV9Bftw+GfDfwu+HFja6XpdnHdTSBPlQZr1T9kfQpfBfwptbi4Vo2uogwArCGHFUxDkfl/4x/4N+/EXhiNv7JvHUMT0NeL/ABj/AOCbPj/4FadJNJaXGoRxgsSATiv34TUvtVrlV3bux7Vg66dJ1y1n03VdPtpop1KZdc4zVOic25/M3Lqd5DqUkM1vJBcW5wUIpsc99DdG5khf5u1fcv8AwVk/Ze0X4K/EpdW0aCOOO8fewUYFfGWpeNVnu/LWJfl46Vx1KdkUo21M0+Iron/j3b8qKt/8JM3/ADyT8qK5QMCaeSdss1Q21gY5GYt96nK2amRq+oOd67jhb5h2qetVGtFsZ933quhuKrMPMDe1TyIqMrEEun+exkPQ9qLS5a3/AHYX5a0JodunK3rWla6Gp8OG4x81HKkTL3tzndblSG3XYcOSOPWv1v8A+CKvx6XX/Ao8Mm48uSFR8u6vymh0a3kjWWb5nHQV6l+x5+0xefs0/F+1vhI0drcShWGcDFaVNVY0Wx+6Hx4+Gq/Gz4Q6x4dZt5kjf+Vfgz8evh3F8Ffitq+gSxbfJkbaSOvNfvH+zd8YdP8AjP4Tt9S0yRXE1sWlwe5Ffj3/AMFavDsOmftM3EiYVriXt35rzJ0VcqJ9n/8ABC7wNJY6G+rJb4UjOcV+gerTSR6tPOy/Lmvlj/gkG8PhH9nqA+WvmNGOcV9Oat4phuFkVsAvWlOKRRzeqyrPqnmK33j0re0nUGsSo6964OPWln8RtArZ2nNdhp8nmOvtTY+ZnYaPr7XbbcdK1/txZNtcxoHySmt6F9xoJsty5C3kiqN7xNuq4DlKpXxwDQMil1RnXb2xXP6ssj7nx0q5qWqfZBt75qHW9SUaVleuOaqwGb4bv/td6Ym4xXRSDyoa8VtvijHpnjU25bb82OtesW2uLqOnrIp61QuVGx5avZ5b5uK57UrhbS43Fcr6V0Nm3m6eDXN+IVwfxoDlRZRFnVWUbQe1aWnN5dZ2nc261pWSc1DGakJ84VqaDF5Tms2yXitXShh6IgW7seQu6qqv5vNWtT/1NU7f7lXZAVdS1f7BC/y5yDXifiC5a68eK3q9ewa+co1eXXml+Z4uVsfxVL0egHplvN9m0eFv9kVC+r/aAq471Ls/4lka+1ZjPtu1X3pczA0ZZPs7Kv8Aeq4IdqKao6gcSxVfZ/3K0twJY4MYPrWtpQ+xRluuaylf92takD/6LU8qGnYZOovpy3SsvXl+0II+nvWpDyxrL1k4mo5UPmZWMxEKL/zzqpdRedP5mcVMz8VC7c1WxJc0pBqDyW7fdaNh+lfkb+1h+wnrPxz/AGyLm3jMkVjNMQWA4xmv1kjvf7PbzBXLzeGNLj19tUaGP7SxzuxzWdSKbuxqNzg/2Tv+CeXhX9lnwzZyNHDdXkkYLNgZzXvWoaXp8lkGtY0hkxwQOlZNpe/2uqtI2EQYAJq5bqJj8jZVaz5UjWMmjG1Twh/aVvmRsyj+Ks6D4aw6r+5uv30OeVIrsJIw0FGj2m6as5U0P2jOebwJp+iRLb2cCwo3XAxXP6r4Lax1LbEvyHlj616TqdkEuUZvug1n+I763i2rHtZm4qqcUhe0lHVHi/xC8PNBq8Nxptv5U8f3mUda4TXdRvb/AMU2x1GJpirAZYdK9z1iNrK6UGPd5ntXHeIdJt9Z1pI1VRMp6Ypyj0O/C041PfkdTpeoRXFjHD/D5OMenFfLviPy9I/aDjVW/wBZL/WvojTUbTfEKwTHC7MDNfPfxd8OTW3x5tbiPO1pR/Osdtj08PUcY8i2PsTRtWxpdrGzfwLXS2d1/aEKr/dHWvNtEuGmtLUM3SMV3Xh+5/cqvtTirvU8XFQSmzWgHlSbfejUnKRg1HHJ+/qTUl3RrWnKjksiO8cQWIdVw2K53XNOa9smmL9O1bupyf6AF9BWNez50uRfaqDlRg+HLoNKw/u034oQf278NdWjkXG2M4/KqugTeXqjr6mumtbRdb028s5h8sykU42b1HueH/sfeOtJsbK60WbUEhuBKfkL4Ne7I8Ms+yO4DenNfjR+0X458WfBD/goMunadczR6bNc8qrEDGa/TP4XeOZbzwfp11JIWnkQFufavRoxj0Mal1seztdnTn9fWlGrxXcmdmPwrm7HxH/aMALH5jU3mOo+XNY4qTS900pJPSRT+KnhGPx9o72lx+8hYY2mm/C3wHa/Dzw79itYxHHnOAK39Ej+2ttkq1fWy20m1a8ejUqOdmdk6NNRuin9q+yBuKqrqrwb/wDa4+lTXK7hVCYfNivSo3b1OOemxG2viziCdG3ZzX5ef8HBvxijOnWOmQ3W1pBhgG61+l2o7N1x5nyrHGW3H2r8KP8AgtX8TYvGPxvFpHP5i2kuCAfevQlGmomHvyPkvTh9gsN3l85yW9a7b4Z/DXUPjJfra6VGZbroFHU1wmr3hgs42VlZCPuivR/2SvjtN8F/ihZ6osO23VxuDDg15MsR73ulrDu15Hrfwm/YE8XaN8SNPuPEFpJbWkcgYlgcEZr9kf2aNL03wH8P7KKwZYWWNQXUdTXyppn7S8f7VU+h2+k20a/dEzRrX1jpPhaPwVoFrDk7TGCfrWkZc24qN72PWYPEn2qNfm3bup9a1dNlWEb2j3V5voviq1gswvmLuHQZrq9E8Qtd2i7ea2VOIpR9+zOtj0uPxDaXfmfdaJht/Cvk/wCA7N8LP2qryxj+WPUZiMfU19T6Hqq2yNvONw218vftESL8Mv2j9C1iIYjeUM5/GtqNNOXKaVNHZGl+3AjeMvjFpGg7cLHKjmvTvi/+0NpX7O/w80S1kAeRYlQrj2rxex8Vt8bv2wEmRg1vAgP5V7v8TPgb4e+K7xQ6pGS1t0J9qqvam7HJKdnY2vhd8RIfH3g2HV4/lW4GQPSpNblhllB3bn3ViWunWPws8Oixsx/o8I+UVzOl+M21rWP3attVqyjTc1dHXRaaPjX/AILcwP8A8IxDJ5fKr97Ffljp1pu09pj/AKwsa/Z//gqf8Of+FifCG4mQB5IIyePpX4oXh1HSNXuNP8mQeXIw6V52Ijy6MJzV7GoEyOlFZZbUB/yzf8qK47E8zAHNSRnFU4rrJq1FLuxX0hiWFbioWXylb3NTKuaLhPN6cYoAmnl36cq+laFrrSp4aa374rHL7UxVYBo5vvfL6UASwXyvA+1m81OgqG8c6vBG1z+7aE5z6VJOscZ3RrtbvWdqUcm1pGb5e4py8jRM/Yf/AIIj/FzS9T+GlxoqX6PfCIqod+RxXyD/AMFmbF4P2kNMt4XElxJON205718q/AL9pfxF+z342XUNFvJLeNfvKGxmuz1T4+X37Sn7RGi6jrBaVvPUkt35FYOJUT9n/wDgnXpn/CPfAHTo5Rtka3U4I9q9c1QNd280wbHl5rz/APZvmis/AGltEu2P7Oq4/Cu98WWz6f4Su7iNvvKTis9mUebfDzxG2o/EW5jZt20mvbPDj+YD7V8y/s06k3if4s6jE2QY2PNfSfh2b7NLJGf4WxUgdTpRw5rbtTlaxNIi8w59a1beZ45Nm0ketAGkD8tUr5uc1ZgkaXKhapX7OJGUrigDPudJF4fMbpVG9tVMTIx4xxW2QHsSN22uY12SS2jZmO0Dv61oB8t/HHUf+EO+JtvMW2rNKB196+jPC12f+ETsJgf9cgNfM/7bXhe81CfSLy0VmxOC2PrX0h8O9PkufhforSZV44Fzn6UAeieHz5umqaxvFKbR+Nafh+58jT1WqviG1+2JnpQBFoi7rZfpWvZLzWfpNj9lthz2rQtptjdKiW4GtZJxWlp64es/TW87Fa1tb+X81EdwHan/AKmqdv8Acq9dr567aqiLyVqwMbXV4auUg0sSayG2967bUdL+1xs26uZScWOqbcZ5qZbgbUYyFX2rBu22a3tHrW/ayedJurlvEGpf2d4iVsfeOKkDav2xNHWg3+pWqLp9taFumeavNHujC/3aAJ1PyLWpAcWtY0cu7atbNpH5sGPagCKE/Oay9ZbElaki/ZT61n6pbecnmUAZbvUMjZq4LAyoGzVO7j8pqAIpE84bfWs7xBbLYwrurZ0+33TBqy/iPcrKkcSrUy1KiVobstY/u2xWv4fv1tLfDNuZh61x2szvoujrtbk1H4c1KaRlZmLBqiSKPRPt+Y+tXNBud01c/A/mx/hWt4dRll696gDW1/8AeW7Kv3j0rAl8Pmz0qa7mbLRqWANa2r3/AJEgP92ue8TeJHns5I8/u2UgiqghS+G5xfgz4lw+JtQvlmX/AI9cgZrymw+I1xc/Gt441byRJiu+0Xw1DpEl1JGObgnNHhn4U2ula1/arKrM5zRJHbg52iS+NppLnxHbTxgqNvNcF8W9G+x6za3xXcykHNeq+MvLvDH5S7WWuc8XaXHqNpDHN1rGR1UK12X/AIZazJ4hjjz91QBXpugy7X2/3eK4DwFpyaRbKka44612ukv9m+b8aUdDhxEryOktG33FaF6n+jisTS77zbgVvXh22tXzM5zE1GT91trCmn3CRa2b2TzZtvrWTqmmHTi0mdwYUcwHJadP5Xivy/7zV3dhAbe7+bjcOK89Rmg8Ui4xwD0rsv8AhIGkvYG2/LUyk0aU1c/NH9qr4I33jP8AbuW48r90sm4MRX1h4G8PXXhzTLW1k3fIABXA/tM+HLyf9oW21G0fy/nGa+htI0YXvhnT5GXdMEG413YeT2M6kQ0GGaHazZArrtPuI5IgvGazYoF+y7cfMKWzspIpd26tqkeZGMXZm/bv9m+ZanaU3I3GqEdxui21oWsW62rnoYe0rnQqjasUrpaoXAy1al3Bis+ePL10ciT0Mb6mB4ktDqmkahb/AHd0DDcPpX4Ef8FAv2etW179pi/jtN9x5twevPev36vJcXN1Cxx5kZUV+Xn7WHgS88AftGNeT25khuptwYrnHNcuKqOMD0sHRUmfOHwJ/wCCaF14nmhm1jKRjBwa4H9tf4AxfBjxJaWmmwqItwUkCv0W0zXZv7Mia3wq7RyBXy3+3P4dm+IsCw2a+Zfq4YADk18vTxLdblZ7GJwaVG59Ef8ABIP4Czaf8Pf7ami8wsu5TjpX1Vq3jJnS5huQyiEEDIr4z/YL/b7m/Zi8C2fh3xRpTWsagL5ki43V9La3+1r8P/iPok1yl9bWjFC5+YDNe5SqHztGjaRV+HHii48TeLp7cyMFRsKM9a9o0PxPNot4tuytj6V8WfA79oaHxn+0nBpeiD7RZiXa8idOtfoDfaRp8F1GXC7/ACwfxrujLQxnH94Wra6a/hjZWxuINeG/8FF7VtA8CR61t+azUHd6V7ZZ2skt4vkZ8sHtXnv7fvhCTx98Br/T7VfNuGjwFHU1cK6pS52Eo80kjyX/AIJq23/CcPN4qU75MkZNfVV5qlxqjzhV2yKeteG/8Ew/hvJ8Ofgi9ndL5N4znKN1r32dTp0zsqbtx5NZVq3tnzI56mHdzh/GF1cDTZUn/hB5NcP4T8UvaXUkcceXJwDiux+NmpSaZ4bmvdvyxLk18o6h/wAFAND8CG6Jt1a4hJGMc5FaU8bGlGzOujh3Y+l/HHwybxt8N9Sk1OWJY2Rjtdsdq/GT9rSz0zwH8T7y2s44mZZG5WvTP2of+CuXirxvqE2l6JJLaWzEqQpxXy34p1++8ZXLahqDNJcSHcxJry8RVVSXMjCpSadywvjKMrzbr+VFc/5cn92isSTHjbJ4q7btmqMTYNXLdsV9IZl6I5FOY4FMibAoZqAGuahZqfIc81E5yaAGzzVDqQ32R+lNmky1Puzvs6DQ5q2tt97z616F8FLBl+L+g7VwrTL0+ori9Pt913+NegfBidoPi9oTSLhVnXn8auUdCon9AH7Ofhy3T4WaWzfe+zqf0rc+Lsh034a30idFU4rO/ZtvodR+EmlurdLdR+lWv2j7lbX4TXiR/eda4qhR4p+xdpbXPjTUL5l++x5r6K0xsalIPVq8o/Yu8NNZ+GprmRfmZia9Ut22a2y/7VSB1+n/ALtFreNyqaduUbmrAhfZCKnTV/ssP7v947cbaAL1nrD+Z5af6xu9aiOuop5LbVk/iY9BWZo9qs9pJNJ+7YAsT6V8Cf8ABT//AIK52v7MVnc6D4YkW71iQFH2tkoaAPuzWtd0Xw5qXkXusWKr3zIOKzda1/w/rDKi6xYtF2xIK/m7+IH/AAUW+J3xD1+SSfW723E7bx85+XNQaP8At6/ErwwNra9eTc/LlzzWgH9DvxK8EadqVnBJ5kN1axsGBXmt7Rb2Gfw9DFbY2QjGB2r8k/8Agnd/wVg1rxdrieHvF0z+TIQiySH/ABr9TvhdfW+qeGPtdrKJIbj5lIOaAO70d/8ARVzTtWf90Kg0d8W607VpP3QoAsxSYgWnxT5eqPneXAo9aIpvnqJbgdLo83Irfgm/d1yuk3G0it61nylOO4FyWbFV5Jvlpk0vP/16rPJhaoCae4xA/wBK42Y+ZrX410l7cbYGrmbZt+s/jUS3A6Kz+VRXEeMZd3iFF/2q7k/JH07V514nm3+J1X/apAdzZH5YPpWhnlqzbM/JB/uir2eWoAbGf3w+tb2mv+6/CudRv3lbulviL8KAE1Jvnqndndb1NqTZaq0h/cUAMt48Q1l6kh8ytq3T9z61lalH+8oAZb/JFkVl+Lbb7Qsb1sRx7oKz/GX+i2KZ+tBUTgfiFeeXZxr+FXPB0G6wjb2rD8ay/bSgHrXSeGl+z6VCvqKTRR0lmcx1ueHzh6wrJv3WK2fD7YkqAJPE74jzXF6zc+ZGwrsvE/MDVx81r5jEVUIg/hOZupGtrSQ1b0rVzNp6jd+tL4tsPsukyNisXwm5ntgOuDRIrDytE6Bk+23KrXN/E6V9MurdR3IrstDtM3i7vaq3xX8HNqE9tIq8DFYyRph6nvEng6HdpCSnuBXR2zZjrH0aD7DpEcfdRWnatmKpiTVleRr6I2LoV0t8+LUVymiH/ShXTXzYtB9KozMi7UCdTVHWpjMNvtVmS4824Aqrdx5vBRYDD/sT/iYqxHU+ldOdGja3jYD5h7VgeJ9VXSnRjxzXUeGJTqFnDJ1U1LjcOax84/Grw/G/xDjkYfMrcV6p4FVZNDhVugXiuA/aJgaPx7GyD5d3PFdN4R1UjR4VU9F5rppxsTKVzqJVUTYHSpYduax11HB+brViLUs966k9CHE2YwCOKsrceVFtrGh1HAqT+0N4zTi7MdKN5F+e4z+VVZGy9Ri5zT0PmGk5XZNR8rMbUrH7VfehFfH/APwUUvdG0Swa4vBHHcR/dZutfX2r3LW2prt6Z5r81/8AgvLrFxHpdq2mylCMF9prkxVO8T0MDiLPUy/g58SE8R+H3XcGQcKc1yPjjyfC/i9NdvB5lrC4LA9MCvK/2MvirFqHg+OxmkH2lDg8816l8cETV/h/cKx+XYea+RdNwq3Pp5VFOlY4/wDbl+PPhL41+EtJt/Dy29veW4USGIDdkV4CYbxtKWFb65TcMHDmvHbzXZvB3xCuN0rNDvOAT05r1vw94mj1ewjuFwdgyRXq05WZ4kYe8z7V/wCCU3iTwX8KPEK2utSxtq94R5TSH5smv061HRIbyGG8V90cwG0j0r8V/wBj34N33x8+POk3dnO8K2brkKfQ1+1Xhawk8MaDZ6Tdne0caruP0r06cjy60bVC8rf8I5YKwwwb0rO8TpDfWP2llEkeMshrb1TSGs9rL++jbt6Vi+Lrf+ytOMifNG3LL6VjjLunoKEkqupT+GmiNJqkl5ABDb/3BwK72G1W/hkX5S2a8++Hmp3WoXLRwqVgPHSuwFrd6Mxbn5uarL4+57xtWqK5zvx70m3s/hHqz3QHywtj8q/Ev4w31qvjLVZVk+XzWAX8a/bb4l6ddePfBeoaftLGaMqBX4W/t1+DtS+EXxoutPmjkjhlmJzjjrXLjqM29C6daKR4X4j029udauLiFBt3ZBxTYI9SuYVXbXSvfYWNQvyv1NWWkhtACv3jWdKDjHU5a1ZNnJ/2dqPp+lFdV/acdFUc55wkXmLuU5qxbzLj5jtrPszJY25LHPFYd/4qUXmwt+Ve85vZEwoz+0dWfEMcDFeuKhi8ZRzSmPZ7VzN/rsFnDu5JIqlb+IvNjaSOGRsd8VnzT7nV7ONtjubnW44lz69qkimEtr5orldMvvtwVplZfrWlZX7tqywr/qquNR9TmqUZ390v7fNbdU8y5tSPamSlVuNopZG+Q1tTY1FrczY5xp8+5uea6vwPqjR+OtHuBwqyKf1rjtTIJ/Gtzwnqyrf2rNwIWBz+NdfKrGkZQW5/QZ+wvrMOu/AnT3zk+Uo/St39p0NZ+EDGG+VhXjf/AAS58Zw+IfgXbokgZo1AxmvfPi74R/4TLRBGzfdFebXsEpw6FX9mSxWz+Hnmcetb9lJ9o18ketRfCfRR4a8HNaLztFO0f/kON9a56cm2HS6Oz8sralvSqlrcxxMzfx1bk/48zWPbRm8uWj6V2ckbXM1J3syx8YNfl8I/s9a3qsLZnjhfaR24r+ZH9q3xvqnxC/aR1a8nkkmYzv8AKzZHWv6ZvilZxX/wI1qxmbKNE/X6V/Ol8TvCVjYftW6xbzKPs6zuckcda83EVnDY9CjRUtzyS38G6l4ilVY7aTcO4FXJvg/r12R/o0g8vvivsz4UWvglvLtwsJuPeug+IuveEPB2mtmKHfjsK8X+2JKfKz2KeSynHnR8D3Wq6x8Odd09ljkglWUZccd6/fb/AIJQeNrr4mfs8WslxIZJI4RyTntX4+/F3wrD8T9OW5021AWM7sha/T3/AIIseJJtA+BtxYsrb412/SvYw2L5zy8Zg3SPuTTbjyf3fUrUmtSmG1Dn1pPAMf8AawZ2Hzda3tZ8Ktf6b+76rXoKMmjy41Y3szmDqPmxJ8tSwqx+bmprPSmU7JFHy8VdawEcdKUWkacyb0JdHuNzKtdHEnkW2/qK5bT/AN3cfjXRPcs1oFX+IUqOu5U42JIrhbmFmDcjtUUDrdsylwrDoD3qTRdEDSZZvvGuI+Ofxn8K/s/L/aPiLUreDZyE8wAmuiooxRnSu3qdRrCyRLsWNm9SKw4LdrXUd7A18u+Mf+C3Xwz0e/ZIbqOSPoTupfhn/wAFf/hf488VRWa30StOwUFnGMmuW99i6i5XY+v1uvtS7VHavK/EmuqPHP2cj5lbNepeGtRs/Euiwatpc0VxaTruBjbdxXkfju2ji8ffal4Zm5FachNz1bQYDqlglwvyrGKs28n2hm29qqeDrsL4cHONwqbT/kLH1rOaa2ByQ3zds2PetzSn3RfhXPzHbNmtjSpv3a/SpjfqNEmoIS1QvGY4cmpL2XJqOWTdbVskrAOtZMw1maof3lXbeXZBWbfv5ktZy0K5SaynXdzWZ8RY/tlmqp2FadtAVgLVg6zeG7laP+7Wakwehwmo6U8kqqfWt9E+xW0IPpVHVyIZV9d1atxH5tlC3tVczDmZsaYPtEWRWzo0nkSc1haO3lw1p6fc7p6kOZlrxFMJY6w4Y1eatfVvmhNZNp/rjU8zTsi4/Cyh4u0/+09IkhThsVyXhbS2053jblkrt9S/1bVzOgc6827pmtJXtcww0pXszQTxDb6JB9quGWJVPeusg8S6b4z0SOWCSNtg7V4P+2bPc6V4AaazZo2H92vNf2Vvi1qp+z2tw8jLIcHNefKs72O50nF3gfU0somuWVRjFWY32QFsfdqOCNVhjk/iZc1atYsR/N92toyutDGto7kukXZjZZApPtXWy/6Ro/nN8vtXNaZdRJJtjQnb7VqRaz9q/wBHl+VBVak9LlBo2t7gSNna3SmandJA6yYzmr2sahDMgjj/AIayL9d0a0amCk7nJfGeRrLRFv8AdiNSMiug8A/G7QbHwLA8t3CsiryCeRXLftFBpPh3Mqf3TXwRrHiXWNGurqKa5uFgYkLycCsalRx2PUo4eNSOp9p/ELxxpnjzXt1pLHMc4yDWt4VgOhxqsp3LIOD6V8yfs3faZIftBmeRd2SWNe2ar+0j4P8ABVp5Os3kauo/v9K9LD2auzzsRFwdonp11oTTRefHIGXGcA1RWYxuQW6GvH/Dn/BQb4faTrn2Wa+U20h2qS9ew+EvFXh34oxLc6NfW8iyDcAHBNbuxNNtrUnguXZasQ34A2+lWpbKOzDRt/D+tYxU/bTtztq7KxsnZ6G7ZSm5tmkH3Vp9rqSn2xT9MMdvYMp/iFZd9MsVyoXuamxjU97co+I9WVb3aF5r4V/4Kifsua98b7ENp+/yz6V9nfF34j6H8L9Cm1LWLiGFI0LDc2K/NH9rX/gsDHHqt1pugKtxHGxVWBzXPWk2rFUfdZ4r8Lf+CeXjn4X3H9pp9okhVtzAV7Je6YNQ8Ey2N2hFwFKsD1zXl3wn/wCCvmuWE8tnrFmjWUvBZuwr07w78TdN+NOnTajpDKWc72UHpXz+MpJK57mDxEpPlZ8/XX/BMjXvjBq9xeabv2MSRjtVPxV+wF4w+A2gfar4zGBuOa+nPDv7ddj+y0JYdWT7/TNcp8e/+CnPh34/+FYdG0+NWuJX2jHqajD8zXkYYus6cvdPV/8AgkB8NpPBVy2r3Ue7nOSOlfo5qGsx+KD58TKG24AHavlH/gnF4aOnfCtTdxhXukyma9+jsbrw4+8bihr2aMb6HmKbm+ZnaeHdYe0PlXUgKngZNamtyWtzZeWsfnLIOcV5xMt1rP7yNmGKn0vxnfeHG8to2kXoSR0reVNNWY5R1udnoxh0KHbDH5fPpS6h4wkjOZPmUVixeKP7WT7u1zVa70vULs7gv7unTgo7GM7vVlhPi7DoGqpJJHuhz8wxXxR/wWF+Bui/FHwUfGGnRRwzxjcQBg19kjwVHqbbbhQD714B/wAFB/B66T8HrmNmItih47UqmxMZPY/GO0k+0SLbs21ouDmr1zJbr+76sO9XL7wlDJr900L/AC7jjFTN4Xtxb4Z/3ledV8i/ZrcxwIf7360Vqf8ACLwf3v1orl94NDyTWdNksrNi0nX3rd+An7NDfGTXVAl4ZvWucttPv/EWiM7bmYfwivZf2P8AxuPhfeNPdKV8s5INd2Z1JQj7h6uDoOUvePUJv+CW63VtCTJnjmvUfA3/AATW8PWfhkpcJGZAOSRXX/CL9trw74k1WO1uFVckJk13fxh/ah8K/DHRRvXzHuFym2viZZpilOx9HHAUuU+S/wBoz9hKx8FeEpr3T9v7lS3FfG+n6i1lqs8DL+8hfZX3D4h/a1t/iSt/p4jbyZgVUGvm7VvgNcanrd1dwoYUZi+SK+syvETmvfPHxmF5fhOKim3/ADHrUkz7kqOSP7Nq0tmT88JwTU72jP0ZeK+jieBWkYmovzU08xTR2aHiTHWodWjaOXb1ra0vSQ+ks/oORTlWstTi5Jyeh+on/BC3xdfav4c/s+Z2YDGATX6XeKPDdxLpUyxZ3LX5I/8ABG79ofQ/g7rfmarJHHFnGGNfpZq3/BRHwU1ncPG8O1+hzXmVq1z0sPls5anb+C7eS10Z0m/1nvVPSP8AkOt9azvg78ZdN+MdpNJppVh1+Wr9nKLPXm3dQ2MVdHuaVKXJ7p2snFofpWPawSNeMU6tWsswubLI9Ky4Wks7vfkbc10SnZHOrXH+KfD0mrfD7UNPZsTXETbfyr8LP2q/gm3g/wDaQ1KGeMq9xKwDkepr93tS1vzIQ235sYr5F/4KEfse6X4j8IXHi6GFRe26GViB+NeDim2elh2fmlpHwCuvCtxFeRyMVkwd2eldbrPwUj8QWsLTN57PjIzUel/tA6eNBurG4TdNasYx68cVieG/ivqMGurKqSPa5yB6Cvm5Ya9TmPtMLjoKioHoa/DTT/CHhqG2ijXzpvl2+tfoT/wTN+C8nhn4YTTSWfl/aF3Divzm8P8AxDXxN46tJpP9TbuGZPavt3wp/wAFV/DPw18LWujW8CwyQRbG4xk4r28LeJ5WYctXQ+2vh9bQ6dfzLcOsK9smt86/p9hMwa8j8s8fer8j/jV/wVu1Dxn4jbT/AA5K0MrHG4Nip9O/bM8XWPhXfqF7JJK4zkNXof2hKJ4tPJ1OVz9S9U1OzW7LW0yzKx5waim1NWi4NfJn7Bnx7uvilptx9skd3HTJzX0xAski16dKp7SnzHBiKHsavIa1hP5k/wCNbxbbEpLba5fSSUvAtdIzR3Vi247WSlCVjGozP+JfxFtvhR8OdU1q+mWGO3t2eNiccgV/Oh+3z+3n4r/aa+N+rWr6tNHpFnOyIA5wRmv2f/4K/a7qC/siXEGlrM03lkN5fXGK/CX4M/s06j8V/EF4LhZFkkc7sjnOa5cZiLI1wtO7PNtVuzcPtjMky92yaTTTPY3CzWd1JZ3EPzhtxByK+7Phf/wThh0COOXU4vMt255FYfx5/YZ0oyk6TiAqOe1cFLHJaHqyy9yXMfRX/BCj/gqJqkniOPwH4qumuxIfKhMjZ9u9foZ8a9ZtIfiLBDDIu6bD7Qema/AP4L6Pf/s8ftHaPfQlg1tKCWXvzX6vfBn4x3Hxf+JFjfXUxLbFXBNenTxiaPPq4NxPuLQrryNChHqorWtW2wK3rWLZ2zLo1uwYbdoratF86zXbW/tkzjlRZHefKoNaGlTZiX6etZ+qfJBirGgy+dFtXtRe4ox5dC1eTc//AF6aJd0H/wBeobwkzbafFbsV298VoMY8u2OqIk8yf8akvL5YiY/4qxtQ8U2nh9/MupFRfU1nM0O1s7DzdOPHauT1TSWtLtmbvU2k/tHeF7ZFjmvrde3LCprvx5oPjdP+JbqNrK4/hRgTWMdiZHkXiLxMP+E3WyzznpXbwNvtUX0rxvXYrt/2hVjEchhz97HFewRnyZtrfw1RJqWr+VbU7S7vNzVZZl+z8elQ6TPi8oA6i9O+2rJtf9cfrWjLcqbXHtWTBdrFdFe5qoq7BPWwal/q2rmdBO3Xmb3rptbP2SP5v4hXO+FLUah4h2q6/Ma2rR9w0lHleh5v+2nrH2nwQY4/xryn9nTVLWyms/MCqymvVv22tGbR/D4Vfm3dq8D8IXUfha1t7iZtpY8V8/Ul7x7+DoqcLs+4tNnTU9OjkjbI2iodc+KOieBdPZtYuo7Xb0DMBmvO/CnxKi8LfC6bWLqZRDHFuXJr8+/2mP2nNU+PPja6t7e5lhs7eQgbWxkV6GEs9zx8wp2nZH3lrf8AwUS8I+G79reCSGRem8EV3Pwk/aJ0H4qSeZb3kbSP0UMK/I6PQ4/L2yXErN3Jat74dfEfXPhh4mt5dKu5vKDjcN3auqSRzcvun7HNZhXeRWyp6VCH+0YWvO/2a/jRD8VvhxbzeYDdRIPN56mvQdJk+3Hci9DWLMIL3rHn37S2r/2V4MkX2r5I8R2lt4i0Z/3Y8xs819T/ALVl3Ha+FJvOXIANfH8HiuObfHGpUgnHvXLUPfweiHT/ABbt/hB8O7i38wR3DKQK+Mfib8SNY8Z+IbmW5upGikYlRur2P4/TPrD+TNuVs8VyWg/CaLXrRI3UCRhwTXXTqcqOWvR5nc8OuLg390Y2vGWVD8vzdK9H/Zz/AGsPF3wB8d2kkmpTS6b5gXaXJGK6Dxd+ycLcJPCrea3JIrgfiF8IL7Qoot/yxq2c0/rF5GMqLij9pvgd8Z9P+M3w/sNWikV5WQF1B612UjRai3mxpsxxivkH/gkjL/bnw5uLdpWZrdMLk19W2nnaVayGb5hk4xXoKV4nHGXv2ZHf6pJFLtXoKihvdyNNJ92Pk1C14sjM23OTVHW5JB4K1SWNWDRxkj8qL6BI/KP/AILFftZarrPxBk8L2N68NvuKna2K+ELPwurWckkkhmnbJLE969f/AG6L2XxX+0rfLNuVkmYc15LHbXEOqGGIMVB5rnrNFU4tswZTI5a1MZbPGa9r/Yv+Nsnwp8WLptzn7LNwcnivKNWgmF+EhXEnenSG4014pgrJOGGDXj4yzjY9TBxcZXPoD9vHTk+I0cdxp9u0/mAY2CvCfgD8Pr7SPiTpq3WnyxL56/Myn1r9CP8AgnZ8LtN+K3hWObxFaNMsa5Bdc16t+0j8AvB/h7SbKbRdNVbzzQMonSufD3S5Tkx0ry0Pon9nawj0r4ZaI0Bx+5XOPoK9r0++h1ewCS4zjvXkv7OXgu6tfhrpoml+ZohhfSvUtL8FXkcYYNn6V7FFWOWmRtcLpM22MfKTVj+0bVk/eRBmb2pf+EauPN+ZHYfSrc3hN5Yvlgkzj0re+haepkzGG3PmQ9eoFEHxAubZvL8o7fXFPuPCV5G+Vhl/Krdj4bnb/WQN+K04hUiLb6r/AGx8y/Kwrxr/AIKKeG31/wDZ2uvLP7xYyf0r3a28GtJKoj/d7upIrn/2q/hL/wAJN8FbyxhvIWuGhbCg85xWdQ5+p/P6hax1q+jZ/miYiq3nyTzM2+u1+O/wQ1T4OeONUuNS3LbtIxGe/NeW2vjS1mumKH5M151W/Q2gr7m/um/vUVmf8Jda/wB5aK5vfNOVGR8EtXhk8YRx3aqLUjkHpXvPh34P2Hi/VLhrPbtfoBXzPatJpt0syqUVTkmvfv2YfjpavrtvaqVLKQGNehmycY6HoZXi/aSsz0LQv2Y20a7t5CvknzAd3SvUfi3+zzBr/h6xkZhPJGgAB5zWn4+8d2kugQPGyI6KG+tZPh/4y/8ACQTQrPIIY4BjnvX53WrVPabH3FPDx5L3OX0P9k2HSIf7QkhWPbzjFeXftI+J/wDhE9NktrVVjZQVyDzX1J4p8frqehNBCy4kXCkd6+OP2mf2cPiFdPNr9vY3V5peS3yqSMV9dlMm0rnzeZV/Z3SPALQzXWoy3En8ZyTVm6YKcxyHPcU+zluVgeG9tXtGXg7lxim6fDaqJGEyyHHSvrdoo+NTc5so+fJcShVXc2a6S00m/i09dkbYYcjFQfCPTYtZ8dLHdMIoS2Mt0r6Q8VfCy18KeGmvI5EkjkTK4rzsRUPawuHS1Z4z8Mbi70bW4/3skKbucV9GX/ibb4DZo7pmfH96um/Zn/Yk/wCF2/DW61SMbbhASvFea+I/gJ4p8FeOJNIuIZza79oJBxivJqVdT2qeJp01Zn6Gf8EaPHTa1ptxazybmUEAmvrR48eOpI2+6z5/Wvi//gmj4Wm+GesBdrJvxmvs/V7kN4ojmT7zHJr2KDvFHg4qopSckdfdH7JEcfdxWHJclrjdu+XNbVzILywyPvYrHttCmup+M7c1vJXPN9okzSurhTp6nb81cV+1ZOk/7PWrI/T7Of5V6GtjHbWW2TqBXJ/G3wgfiB8Nb7TYOssZXA+lcNTD3O6jVP5+fFxl8O+OdUuI4d1sbls8e9dZ4e+J9npemBoIBNLIPu46V7N8b/2Q9W+H/i6+W4sZJrOaQsTtri/D3wYW41OOGz02SR2OOF6V89Uw81V0PpKDXImU/gVaXOt/Ei1nljZY7uUKy46Amvub4u/8EvrXxt8OLfWtDVWv5od+weuKp/sefsKTm/t9W1C3ZIoyHCsOlfdmhW0mi2kFvasqx2427TXsYfCtrU4sViVE/B34ifsc/EP4P+Mbi6vNJnjt42JEixnpXSeEPiJaxaatpqMkn2kfLtcd6/dTU/Bfhz4kaXJaa5psM3mDG7yxXyn+0L/wR58P+LL7+2tCjW3Cv5hVRiuyWDhbU5sPmjizhv8AgmXp7QadcXBj2xScqcV9q2c37nd2xXh/wK+FK/B/QF04JteEbScda9ksp/8AiRbvauiEVGHKjhxVb2tXmZqaHN5+o1uTWrXO4K22uV8C3Hn3bH3rrJrZp7hVRtm6rjG5zyepw37RWg2/iH4RajZ3VstwogbAIz2r8P8Axb48vPgV8adSjtbQpCZzgAdOa/ebX7KO/t7rTbhg3nRlR9TX5S/tvfszDwV8Y5Li9t9tvcybgSPevIzGNketl9PmZV8E/tYXnizwqyi3ZpI04GK8W8e/FzxZ4v8AErq1rLDbhsZAPSvYPhJaeHPDk80chj+YYGa3pbPRXMyLDHJuzggV8jKUlUsj7SjRiqWp4z4B+Dtv4x1WG8uhumj5JPWvev2UZZ7T41x6fDu8uNgOK8u1HxXN8P8AVpGtbJpo2PAVele3/sM6U/iP4lf2w0TRuxzsI6V7WD5mfP46UUfoNHcTWug26sx+6K6zw4+3SlZvSuK1G9kmt4Ywv3cV0elXEh0tI/wr6CjRk0fP1KsbmtrEiS2Ge9R+F2wPes+5keODa1W/C7810cjjoznlJPYuXjf6aPrU8km0/L1xVO8fF7+NS3cpjVa0JMTU0aC8LMfvV8I/8FS/2xLj4KaQYLWRlkPHBr7q8XSPGqzfwKOa/Fn/AILJ/Eu38V/FNtLjfd5bHgGs5mh414p/bu8Xa+Fkt7y4RZO4Y10XwX/by8dfCu8Oo2+oXV62cmMsTXzsJf7P06NVjyVGMYrT8O6zPpCGVlwsnQGsYkyP1T/YY/4Kl2fxp8cw2niiFLTUDhAzcEmvvKR49RC3kLboJcFCO4r+dnwl4ybwh4ostUt90Vx5ynI471+5/wCwt8U2+LXwL0+SZvMljiGT+FUSewRyf6PUemybbqmLNthIqLS5f9K5oA6W8kxZn6Vn6fb7v3h5OatTz/6OO/tUukaii/K8OPwo5rM0hG65ih4mZr2y2/xAcVzPwr0op4wkaacLtPAJrsPEKLJ/qzt4r5b/AGgPiBq3g3V7j+zboxyHOMHpWtWV4lRlzysejftru0mneYzxyKnQBs1806VpH/CdWSqG2tD0FcbonjHxr8TfG/2HVtSd7Vj0LV162158OvFdvFCjSwsRuIrxJx949qjW9nDlMD9o/wCM95oHw1HhuGR1YDaa+a/DXh28vZTJDGd0nLEd6+hv2uvCS61p8N/axESOATxXN/BPwgLSzje5x05zW8JchzSp+1dzzkeANXu32rE+5vap5fAmqeF4POuI26Z5FfT+g6Lp/nbv3Z21X8c+G7LxVavbxmMMqnpW0a1xVMPaJT/4J9/GefTteOlyMyrMcYr9A/DGow2hVW/iXNfm5+zh4Dm0f40WohVtkcgyR9a/Q1bJlMDKedgzWl7nkuPLI5r9oPw3/wAJXpcke3cuDXxv488JL4e12NYlVdjcj1r7i+IN2tp4cdvvNjFfOPi/4LTeM9Xj1L7QLeJWywPesqkT0KdTlR8t/FbSl8Qa9GGj8vb7da5HW9bl8N3cIhVtseBkCvavj7ZDQ9cjit7FnjX5WmC8VzNz4SsdXsoZDGG3Y3e1Y1J8qO7D++ylpfxCj1LQt0y/cHUivHPjL4vj8WK1jD8p3YzXuV78P7W20g+Uw2sOleda78Gln3TWqma4Vt2wdTXLSrNzOrEYf3Ln0b/wS0vG8G+HLi3+bdIOuK+xLXXlFgVmUtur4j/Zc/aSs/hDpLWF94fkW4QYMhSvoLwn+3T4DvbQQ6ncW9pNnlXIBFfS0NYHytVcsz1rSprc3BkZfl9MVz/xT8ep4a8H6pIsX7nyznj2rmdU/bu+GemQbY9Ss229cOK4f4r/APBRX4Yar4Bv9P8AtFq0ksZXgj0p1HZFQ1Pyc/aesLb4h/H6+1CFfLUTNnAqn4S8A6Lc6jtmkUPnnNd/421zw34l8b3Vxp/llJ5SRj3qDVPhTDa2wvLdvmk54rx8TiLHsYXDcxheJ/gToOn7b5Zk45NcH478L2Gom3NiqsscigkDrzXsWp/Ca+1Hw1DI0jeW/B5qG1+B39lwwtCpm2sHYDnpXk/WOeVj0K+H9nT5j9BP+Cb3gTTo/gbZ7rdVkaMZbb14r2T4l/DLSLD4d6jqTQpLJaxNKoI6EV8zfs1f8FFvCvwQ8DQ6Fe6Wv2i2XaxK1q/GP/grH4P1D4f6papHHCLiBkAPuK76MUfL4iWp8R+K/wDgs94u+FvxM1TRbO3ke10+YxoPQA11Xh3/AIL/AHiy0hHm2j8V8I+P9ds/FvxQ1zVLdVaO6mZxj61iy3kJbbtr04BT2P0v0v8A4OEtagYebY/pXS6X/wAHE91FH+9sV/KvytjsYrhc1DdWcEDbWyfxrQnmtI/Vyf8A4ONGUf8AHiv5Vh6t/wAHGd4+fJsR+Ar8uxoNvc/3vzqeLQLG0wWXNVEJSP0M8c/8HDHizU7PZpdiwbuQOleUah/wW2+Jut6nudbhoc5K5PSvlSOO3eMpZrhu5xUBuG01T8wZu4rOoVGNz2T9ov8AbV1r9pq0VZ7X7OYx+8bHWvD7fUpLR2TnrV/ShceJbxbGxQrJMcEgV6XYfsgaxqGlIYlaSZhk4FcLkoyvI644dyVonlf9syf3qK9U/wCGLvEo/wCXef8AI0Vp9boeQv7Nrndfs8fsJ/EL9p67jj0rTbiG1ZhvLxkcV9la1/wSm0n9l74VHVr5v+J4se5hjnOK/V3wB8OvCfwt3R6DptvYKw/gQCvnD9tBLzxJfzWbq00dxkKMV0VoynSbluRhZezeh+Tk2s32u3UlrI7IIZCq5NbFv4XvriONZJRGqjgg9a3fj58JtQ8AeMJcwvbqxLgha5Hw3Pfa7KYpJ5FZThc96+VqU5c+x9NQxknGx2ui6vNPrOnaWGZzvC5Hfmv0h+AR0G48AWvhjXNPtZVuogMuozyK+M/2YP2a9Q8S+ILTUWt2mitXDu5HQV9OeEd+vftE6dp9sf3FsFVwOgIr6TKMH7SXvbHkZhXvudZ8RP8Agjr8LfidbyXEcUNu9wCcKoHWvkT9pb/g301LStPuLzwOzTbQWAA61+qYtZ1dYIvlWIDJrpPDeq3cEqxrNvXPzJ6ivWre6+VHi0VaVz+Xn4w/sp+Pv2dfETw65p95GYpMb1jI716R4L8cPq/hyxt9Sd/s0WBIHPOK/oK/ab/Zt8D/AB68MzW+paTbfbnQ/vCgzmvyX/ai/wCCdKfDnxTcJbt5Nm7HaB0rysZTUYcx11MVOCsj0j9ln9t34W/B/wAER2CyL520Bxnqa2PHHxm8L/tA6ul14ct4WMZyxxXyz4d/Yn0u1g8ySZSze9e5fs6/COz+HEEiwMPmrwsK/bVOVnJ7eU3qfTX7NGiLDL5m0KyjPFexaRrsdz4kWNzypxXmf7Oa755h2xXV6fKIfHm31avqadJRVinJ7Hr2m36xXO2T7rdK3LC/hs5uVG1q5toMIjegFaNrdeco+XdtrVIz9mmzVnEdzKwbo3IrOnuFsJXVfmX0qwt1vXdt+7VS9t2lHmY+9QbR93Y5LxV8PdD+IDPDqFrCQ+RuK1zfhb9lDwf4JvJrqG3hklY5UECvRprGO3tSzffrPtLEXsvzSdKx9jG9zqji5xVhtlctoln5UEKxxr2UdqtaFfJd3obnHfNWDbrCNuNwq5YWUKQltqxtW0Y9jCpUc9zTt5GVW2Ku09DirFjrk8Ns0MjFlbtms6a/FrZkKaz9O1N5rg7/AFqZUVIxjCzuZfjbwrLIJLmFflzk4qnYa9CNCNv/AMtAMV3LwtfaXIn94V5jrmn/ANk3zLjG41n7Np2Lfc6X4bqROxPrXZCSO8kKq2JE6VxPgmf7Mm71raOqNYXO5Ry9dEYpLQz5tSK93Ra0kkzcq+eteI/8FJ/hB/ws/wCHH9qWcarLap94DmvY9Q0i81e/Vxu25zWf+0foE1t+z1qRH3ljb+Vefi6fOrHoYXEyhsfjho2mf2LqEseoTSCRWIHNdPZ3N1pEX2mNy8PbNc/4lM0fiq5FxGxHmNg4962bS536UsasW3HG2vlK2FarWPs8LiufD3lue5/sWw6D8RvHEdh4hhiYTsAu8V+g/gb9kPwv8N9Yj1DS1j2yKGwo4r8xPhNBd+G/iVobwxtGZHXkDHev1o+Gd3JP4Rs2mYtJ5S8H6V72Bw9j5jMq13oaEvhG0lcMFFTxaDHAy7R8oqzvwakSTIr3Y+6tD513bMPxLpMgXeg+UCqPhy7WKRlb71dFrJMtiy+1cpp0Hl3zZrGpJydzopxstTRvJgLvJqx5iyMB+VUL+T98tSrzt5qY3e4SlYzfiSkmneC76Zv7jbcfSvwT/ax8Mz/E79rS+gbcW81gM1++PjiVr3w9LbMNyyKR+lfj1+1V8M5vBv7Tl1qawGOMuW3YrjxlZwWh6GBpxqu0j5v8bfso+INLUTW8Jkj9AKzdI/Z/8RawoVrV1MfbbX2d8L/ijoetXC2WozR7zxg16BrcnhTwppz3KtDyuR0r5/8AtWqpWPpP7DouHMfAXiT4FajoWl2891CylXHav1f/AOCSscln8G/Lkz/q+M18ffErxDpfxG06O1swrN5oHAr77/YN8Iw+BPhHArfK8kYwK9rC13U3Pn8bhY0noesy/uI3z6modKm33NSzSBkbd61JoKRSTcYr0/Zqx5MZa2NG61NbaMf3vSmrqVxNB5m0KKNTsV81WxlaXzRdgRx/KMVhy3dzqjK0bFbX9S26NJJ/EqnpXx18Wvtmu+LrhmDeWpOM19kTacqAxS/MrV8+/tL2+n+FSzR7VaWpnJ7EU1yO6PmDXdE8QWerrc6SrblcDI9K+nfgX4NGveFoptcjVrrbklh3ry7RLxreBWjTzNxz0r6C+C+kz+JdLjVkMfHpXP7FN3NqlZyPMPj/AOA4YdMJRA0PbivI7HwrJJo8gtvlfsBX0d+1OE8FeHER/m3V4PouuKk0bL8scnJrmxl4pWPVy18+jMX4beGNaudVljmZ9ueM1c1jQdUsfEDRws3vXTnxRDpl4rQsBnrim+JfE8V40T27bp5CBxWFKUmdeIStY7v9knwYsmtyXFwmbhTnJr6WtdUZL7y29MCvN/2dfA8ml6BDeyLh5lyTXpFjY+dqe6vSpxPnsRBJ3I9d0WbXLVoT/F0rO0v4PR6ovk30hjj7YNdnCNtwBUZMsV7uDb+eldSoprU541HseA/tm+CtJ8B/DjEUMbMR98jmvjC28QPaW5MTfuW6+1fd/wC274QvfFvwzbbCcKpPAr84fEd7N4du2sZNyYOOlcVaitj1cLWcdTc1jxhdJD/o7Er7mvev2Ivg9J4x1cazqa+Zar1Dcivlu91WTUTbWNmrPLIwHAr9Ev2KPA114U+EkaXSlZJlBwRWFHCpO52VsdJxsdxqXwA8G69dNus7eMPwSFFfOf7dn/BKrRPEnw1vtc8I300OpQxNIyRmvrU6KGaHb+NXb2zH2C4tZpNsFwmw+9e5S92NjwK3vyuz+ZzVtO1zwb4z1LStR1S9Sa1kKYdyM4rKsdK1zxhr32Cxk1K4mlO1SuSM1+ln7ZP/AASg1L4sftLw3GkQtDp13MHlkUcHmvrT9mD/AIJneBPgRZWzXlnb6hqMYBLMoJBpyXMrMmD5WflR4C/Ym8ZfDbwaviLXfOW1ZdwD9a09M8Y/6M0Mj/L0TJr9Ev29/DjPYTWFrH5djGhCxAcV+YPiKGTSNevI5g0axsdgxXkYrCpnsYXEtHqUPxRWLw79llI6fLzX0F/wT+8O6T8RfFXk6woeOTgbuRXw3Brf2n5QzPJ/CtfdH/BPHS5tP0RdSuoWhkUjbkYzXDg8vTranVmGNboWPraT/gm18K9e12e4uvLUzc9K5rxz/wAEavhV4st5F+0bY5OFxXt9hILrQ7S4/ikAzXUWkYexjHccivoY4KET5rl5tWfjL/wUO/4Ir61+z5aS694Qhe40NMu5Vc8V+dt3bMNTkt3RoZoWKsrDByK/rPuNAtPin4Zl0DV0WSymjKkMOOlfz9f8Fkv2Jl/Zi+Od1qmn2/kaTdSFl2r8vNV7NI0tY+Q7KHzU2r95RVG+jLT7W+8tXJNQVLeOSHkkAkiowi6gNz/u3H61DiYbvUz5LqS3fbnrSm8Y3CxSZ3N0qPULYzz7S20g8e9W/L22qtcLtkX7p9apbBLQ0dO06SwgkdOeKl0Pwfda2rTQqzNzkVk2uoXiYjto5ZjIcYCmvXv2cvDHiTUdc+znSZjCwzkxmuHEVGlodmGjd6knwM8JW3hzU/tl7H80ZycivtD9nHxl4f1G7XLW7M+FCsa8g0b4HSa19ptZ4vs80nQEYql4P/Zx8QeBPGcUi3UkcO/I5r57GYiXK0z6bL6MedH3ZH4MtrpBIsNrtfkdKK4HQ4dXi0i3U3b/ACoO9FfPe0Xc+n9n5H6rT6aun2/ztl815t+0N4RWeTTryKLcIiC/Fei6hP8AakyjEtVPUsa5pb2tzH82MDIr9cqcqqW6H5jLRnhPxW/Zk8N/GXw2t5Nbx/aNm3gd68d8L/8ABLm3h19bxtot9wIGO1fXOgWENnI2nlvmzkCteezuLaPy42bjoK8+tg4p83c66OIsjy3VPB2k/s0/BnVDHDGs8luRGxHfFcD/AME3fh9J4luNV8Wap8zecxjz6V1X7duuya94X0nRbX5p52CSAV3v7PXw4k+F3w3t7OEbWuYwzD3Ne1gYRo0bvc8/GVm2eg3l8LW9Z0XckvYdqW2naxk86H7zc4pNFg2RsX+dh2Paof7QP9o7dvAPSvMryvMKCbRoylb5fOmVt1fNX/BQr4fxz+DPt8ahdq5zX0zPqMc0CowC14N/wUJtbqb4EalLCp2xQkg/hXJjl+6IxWx+c1nrMLQyL9oX922Mbq9F+FV5Fd2u5W8zb1xXwpb/ABC1aHVdRVpZNkczDrX1r+wVrsnizSrhpm37Oua8HLI/vTlpPU+xv2eX2SSMOARXQaa/2j4nov8At1h/CeeKzWTbxxXQeA9Pk1T4mrJGNyq1fVWOm9z2a6+W0298VTsNcFmjKw55q1qSN9qaEfexisnWLKXTItzr96gqJoRa+0kMij+I8VbglmubdAvWvNvEXj/+wLuOPb8zdKlsviHrUR8yOEtGenFBR3urxFAFkbHFZFuwiusCSuUm8Q654iv/AJo2WtfT7CSAA3DMJKANXxb4lPh/SWmX5mUZrl/h/wDFO48VX0gkVkVGxzWxPbtqknkyLujbjmiTwja6Am63VVduTiqSA6Jb/wC03Cj+Grl9CsGxo+p9Kw7FttgzfxLR4a8RLqF4YpG5BwKtIDv9CKm1Xd/EOa8++K0Ahv8ActdrpbNbTKr/AMX3a5X4taVOQrbeDyDVyprluS7jPBcX2q1XbXdaX4cjuIleb+GuT+FVg8NuGmHy16FLJE1vtRsFhgVxTnZnO7pmfcypbtiNQce1ZvxFsf8AhJfhhfWci58xG4/CtaNYbb5ZOZM0NYy6g7R7f3LKQa1pw5jenI/Ofwt+yXa/Fz4iappcYWOaFmxxXafDj/gmbJoviBjqTjyI23c+ldKJ7j4P/tPzTEtHDeykLjjOTX1HdPJqVpJJLIYxJbFwc+1Z1MvTlzHpU8wcIch8a/EbwJo+i/Hjw9pelxLJ9nkVX2jpzX3da2lrpej2ccS7ZPJXj8K+N/2efDqeLP2ldSuJT9oWymOC3OMGvsrXIM3Ucw+6FCgCt6eHUEcFavzu40SbjUiyVTnuFtI98nC0DVYUh3lvl7VUrCp076mjt+0Iy+1c5ND5F+31roNGuFuSzL93FY2tD7LfNu7nio5dCartKyMq/n/0oVbnn+zWKybdx9BVCS3a+vf3fY81pXVwuj2fmTbSq8EGs4xMJXKs1vPr0SrGhXPrXyb+37+zIW0s6rtXdJnJAr7M0HWPt9kZIY1HpivP/wBqTw+/i/4bTIw+eNScV52Pg2j1MtnZo/KGH9ly4W/XUoZJAVOTg11fiL4G6hrmj26tJJtbAPNdH4o+Jf8Awhct1YsvzRsRg1n+Hvj7NeyxQyR/u93Wvk6lF8591RrJ0tTpP2c/2Trefxdb28itI2QSDX6AeGPhrH4R8PW9tGhXylArwD9jWZdf8ew3Cru4FfXev3R+0+WVAxXvYFNI+ZzKzZ574gsJIrc7QRWP4bnnjvfm3YzXpVxpcN1FtbGaoxeF4bQs+0ete7GXunzvLqU5boPCu6qFyxtT5kNN8USlPlhqrpF75aeXN94+tSzoNexvhfQM0n3sGvn39oT4T6j8RPEdvHbq7R7+cV7oXEMw/hVq6bw/4egmjE3lqxHOTWE9wPJPh9+yzBpGmWxuk3MFBORXp+heG7LwrEI4VVdoroGaQS/d/drxVO+soblss2PWiEbgfOP7Y9sNZsVT72D2r5r1GxbS7RVXrivtH49eCoB4fmupMMioSua+MtX1VZry68xW2xsQvFKth+Y9DA1OW5n3CzW9g0hZizDiu7/Zw+E954x1uO4ulYwq4PPSuQ8PaTea/qMCmNhbu3GR1r7P+DfhK38JeBY2WNVmKg8VnDDWOqtWvod3pOnQaN4fhtYwB5agU2ylFvMzGszTNSkuJcNnFW9RtJxHuQfLXZGnY8mtK5cbU8XG4NUllqbTuxVefWuZkvGzt/izzW5pWv2sNpsOPMHBrohE5Hoy5q0v/CS6Y1jfRh4mGOlfMP7Rf7Eem+Lrtp9NQRzNzwK+kk8SL5+3bxRf6al7+8DfrWFWlc3p1Gj5J+Bf7DEfh3xDFdakm/yH3ZYV9aWsdrZaZDb2aqqQqF4ptxB9ls9vy4cYzTRdWPhrR2muJl+bnk1FOjZl1KzasEU00cvrnpS6rYXF4i+c21e1QeHvEUOs3K+Vhlb7tWtbmm1HU47XlQp7V1NWRzKWpNav/ZMa+dAknGAxGTWXeRCPUluY8qznpmukvN8EMcckYZQOprMu7eO4jbb94dBUx1CRwXxV+F9n8SbcpKoMpHJr5w+KP/BOrw74rgl8qNFuj1IFfVeo3cmmwOzcSNwK8r1vxde6B46t4LxikN03GTVew5io1uU+d/hv/wAEudJ0LX4rrUFWSON9xBHavXtR8Aab4Q8TWOk6PGqW64DBRXrl5cNFM3luWiZM5rl/D3h1Ljxb9sdlZVPUnpRHCqm+YqpiOdcp3egN5Wkw25/5ZAV0vh6786dVz8orm/kZ2MMiNx2Na3hh2VZD/EorSTM46HaXWpLZbFhPz+1fK/8AwWF/ZGj/AGnP2d7i6tYVe802EyMQPmOBXuGj+Jnn1ORX+ba1egW2m2/iPwzPp92A1vqSeW4PoRWMmW5H8l+q2sng/WdQ0q5jZJrOYx8+xqa1vI72z+7tkWvvj/gtj/wTvT9nz4kzeJNGtydMvJDLIyLwM18F2ywgQMvSXrWFSVkZW6lWXTpZRHgb5pDhFHc19q/sEf8ABH/xh+1HBDrGqxyWmncMocY3CvCv2PPhBJ8Y/j/o+neWZIYLhWYY4IzX9IHw98P2vw7+E2haTptulk0VuquYxtzwKVN3Qj5b+D3/AARw+Gnw/t7ePVrSKa4jxliuea9u8N/sUfDXwY0kljptvuWPAwgr0C9tpJYV8yRiw6k1mpeGCZljYucYwazrU7o66DsfnT+2x4Zs/hp8T9+nWvkws/ULgV5LrnxGWe5gZpIyFxkCvqj/AIKGaG2o2k00lvh16MFr4Cu/Dl0LtpI5WZtx+XPSvBxeHunc+gwNb30kfQ+nfGOxjsYlJXKriivB4tLvBGMuwPpRXh/U4n1HNLufvJqd9HFdBoU+XNBv4ZbiMMo3Ma5XQfi5o9zprbnUt7mnX3jOzKrNGy/Lzwa+7c5S1PzPEOx538UfiM3gD4rwyS/JBKwAJ6V6pceOoYdBgv1+cTJkflXh/wC3tp8d38J9P161/wBckgJIqz8IfiPH4v8AhlpcYbzGhiAevZpUXWirdDnoyuy3oOm/8LC+J73mpL5drC+5C3QV7FqPi+xt/LgtZ0cxDaMV5xrNv/a3h+SOwXy59vUcEmue+GvhTVdLuZJr+SRvm43GufHVXB8qNKlNs900TVN8bMTy1NiTzb7dXMWOs+U6rnrXX6TH5sIeuKTvY2oxsSXEWWWvP/2x7M6r+z3rUYH3bdv5V6WIt4zXHfHey/tT4O69CecwMP0qcZrSMcVoj+fPX4zZa7q8LcH7Q4/U19Xf8E3YfJ0i8X+9XzH8bdP/ALE+KGqW/TNwx/U19Uf8E47fzNKuMfw142VxvVOCnufXHgWUWDS5bqOBXs/7P2hNd3El8y7QvfFeGaefJ1CNV6scYr6o+D1gumeAssu1mXrX0zOxAf3uvyPndtPFaGv6T/bulnB/eKOlZ1lBnU9yfMWNXtc1H+yxtXIdhiguJ4/4osY7fVv9Ij3GM8Vt+CNQk1GcqIMwx+1c/wDGTUJfDllNqEw3KMnivG9F/bTewmks7KzkMh+UHb3oKPp+7120urnyYGWO6Bxs71Q8YeI4PCdujXzKsjjjNfNtv4t8U3WqnXESZWJyEqprFz44+MHiK3N2s0VrGRmgD6p8N61Z6lpP2gOvzdDmo9Tu4be1a4kmXavTJr55+J2s+IfBXh+1s9LWZ5OAxWuY1a2+JniHT4fLaVYWA3U0gPqe28S2ur6U/wBnlUsBziqvgO1MutM/3hurzX4D+G9U8P6XJ/a0jF5B0Jr0T4XeMbA+L20tXX7QW4BNXYD1q0sJLgK7cbelUPG12L6y+zld0gGAa0ltL15tg+76iqninX9E8HJGdSu4FmkPClua5517PlNo07xuR/D6wbSdLZrg/KeQK3vs73jebGpVRyKhtL6z1rR1e3/1bDIIpLfxN/ZgWF/u9Kz5ebU5509Rl5Axn8xutQzeJZdO+Xt0rWEkV8VKkYqnrukRzMu3HFaxfKEYHzF+3fozaJqWha1CvPmqzEfWvX7Pxkuq/A6PWQ/+rs9pOfaqX7WvgqHxT8JrhvlaSyiLL+FfPnhX42NYfso6hp8jETJIY1BPOK9ihaVPmOOtfnOo/YR0+bUviB4g1DB2ySMQfxr37x18Wo/AtoJLn5lzwDXk/wCwDGml+Cp7yVdrXIJya674k6ND47m+zyH5dxrgxFRJm1KD3Z1GgfFa28e6AzovbimC5luAqDdsFYGheE4/BGhiOP8Ai6VvR3bQaXG2PmYVyRqXOrmsjt/DjfZdOHy9qNXaK4Xe6iqPgfWJJrcrLGzccDFXtU0VmjeWSaOGPrhjilOpZDjT9pqc1Y3Sy6rIsbBax/F1reTT+S8h8knOa0n02OC+8yCZZef4TUfj27M2g7Ixib171nSldk1qNkaHgvVUs7NYVb7tXPEejLrWmzeYwKzLt21zfh+WLwv4Jm1C63M0Kkn3qr4E+KNr8RrVvsxKtG2ME10VsPzRIw8+WWh8Eft0fAjUPA/js31vZSSWczbmYDivINOlXUAkNtaN5x4GB3r9YPH3gPT/AB7p5s9WhhkhYY3EcivFZf2I9K0rxVHeadGjW6vuPFeNPL7yufSUsZaFi1+wD8N5NB8LLqF9+5mYAjdX0FrdxHJc7mmUBu+a5nTdJh0OzhtbdRGsagELXmPx08Zano15HHasyxZ5Oa66OG5TzMTX5j2yKdXlUQyedz2NXdR1NY4QjrtNeT/s7eIbq6uWkuGaRcd+a9G1vVI9Rv8AptVa6LW0ODcwvFkyxSK0Y6ms2JPtE6yelSa5f/6S8a/MBUNnJ5cJPepbNC2w+13KL6V33h5vsel/hXFeHbX7Tc7uwNdcZdlvtXsKz5W2BZlvv3TVlSyeaGqreamY42HvTbC486Nq6KcAOY/aAutvgmKNvuucGvNvD37POj+MNORmjVd43k461137TOofZfDNqM9WFa3hSyjs/hGNQEnlssR5z7V1xpXHGpynh+vaBZ6j40s/D+ixqr2LgSMo64r6Ah03+wtLto3bO2MBl968r/Z/8PRnxrqWsH94zEnJrpPFfxENxqRVTna2MConTSG6zZ3GjQCebcowtbGo3fl2vlj0rE8MakF0uOVurCrL3H2ybisZaE3uY95CbeYyVX+228UwYsNxroNQ0vzrduO1eVapbX02tzRq3yqTgUU5Gconptp9muoNysM49azdRuLppPLhkOM+tcRGusWbYVjj61PPrOqaZAJG5NXuTqtTrLm5uGt1jaY7l615z8QbfVNd16O1jmb7PnnBr0DSLOSfQPt1ycFxkVz+N0jSgZweDRog1Z0nwt0j+xbRI5H/AHi9M13FlErXgkk+Zs8GuL8KXcd5NH/eXriu9mhja1jkj+9SburE7FTXZ5JL1F3fLWbcP9ilZgd3rVb4g38+mRK6A5xVb4faoNd8wXXH1qY6FbmTr1zNql8gWM+Xu5OK8l/a8gk0JbHVEPy2pBOO1fQ2py6fpli3+r45rxn9qi3t/FfwR1aSBd00KkrXdR1M6kSvpPjD+2/hHa6lH96QBSaxdTW+bwvI1rOVncZGDXkH7OvxSu9Z+HUWizN80MuMZ5r3HS7UQW8bMrMuK6MRFezM6Px2OR+ET+ILXVpPt127LngE19DfD28W4tJlk67DzXmmn6D9rufOiXaoOTxXX6LfNb6JfeW22WOEkflXlyOiZV8NeJLfTvGtxbswlLPgDPSvWLK+aCFW/hx8or8s/D/7W+raP+2n/wAI/dT7YJLjbhm/2q/Ty01aP+y7WVv3itGrAj3rGT6mcXc5H9sH9l2x/at+AupabdRJJdpA7Jkc5xX82Px/+C19+z/8dtS0HUUaGG3mZYQwx3r+pbwpqtxLfZCssMg2EEcYNflp/wAHBv8AwTwa/kh8caGqDyyJJvLH481z1HZGz2PD/wDgi98LodY+NUd60YZlYMCRX7U38qWsUMbDmMYFfl5/wQi8Ix3l59qcfvYcKfqK/UfV7eOTVvmPyqcVVAixi6prEdw2wNtOKoW0y20/mbd1UPG9g2namJFbEbGtzw81vc6bzy2K7JRujWMrHnv7QPwzsfin4Ymj8pWmKkDivzn+KH7JviDwj4suJLOCSaJmOFA6V+pWoSQ2BkDfhmvO7rSWudfklNtHJGx4ytcNbC86sdVHEOMro/Nn/hR3ipv+YbN/3xRX6WHSY8/8eMP/AHzRXH/ZKPR/tCr3Kfg34a29zyt3lB711g8IRt/o8M24d+a8x0n4q2Pw71EW9/Msat2Y1sap+0x4bsdLuJrW+g84DIG6vRqRlCaVNXR4lWm5fEdl+0l4Ph1H9ny6s9wka3hZ8elfLP8AwTi+IFx4j8R6ro8gaRbWQoM9ua9s8J/tAad478CavHqFxHFHJC6qXPB4rwr9j+8sfhRqPirWI2Vg0zFG9ea9vAYyhRhLmepzxpSi/dPtGXTodLfCYVlGSKkiEd9AWX+GuB0j4y2dz4Lj1m8kWNZu7GsfVf21PCXhXSmVZYZZPQGvFqSqYiXNbQ9Cna3vneXN6ttq8cW7DMcAeteqeGrdm0tV/i218Ha/+3Da+Lvito9rp9s22SRQSB71926BNPqPhSzu7eNt8kSk4qo07q76E8s4u6RqQ27KpX+L0rlfinFv8BatD/E0bcfhXW6VazQQebcNtb3rG8b+Hf7S0m4MUyyGVT8oPTitK1OE6Lszhr88tLH8/wD+1/osul/HvUI9m3dMxx+NfS3/AATKQT6DqC9ZFzxXkP8AwUl0S80/9piTTbS1d7iaQjIFfRn/AATd+DV98NfC09zqrbZLsZVW6818jl+OjDGewfxHLGjWvoj3zTrOLTbmK6mb5lbJWvc/CP7R/hfTtAjttSvI7VANuS2Oa8F19fLvdrn5WOMV86ftu64NC8PLb2c0kc7nI2tg19ZXqOEbno4em5TUJH6eeBLnSfES/btLvI7qNuU+cc1nfEme6wGMarjuK/Jj4U/tYePPhH4RtnhvJ2hjGeWJr6g/Y6/a78SftG+Jls7x2dVIBrzsLmEqtTlZ6uMy6NGPMmfTXiDwinjDwlItz83HQ15/4J+DPh3TNU+axhaRW5OK9k1qE6FobBlJbHNcT4dkhn1F5G+Vie9es7p2PKkrGleaDYW8kaQ2qeSB93Fa39kWUum7YbdYXHoKqp97rmtC0OFq7CMmz0O0MuLu2WXHQkVW1m4W2m+zwxKsZ9BW3eda5/VmYaiuB8pobsVZGXbadcalesi52L1rxu2vbrwh+0f9oWRvJU5PNfSmlWsdhbMwxukFfOfxK02az+LMkxU+Wx61n7ZxE7HUfFz/AIKIzfDCWSzhi8yRuAa+QPjB+0j4q+L3xN0mVryeC3kuBlAT0zXQ/tEm1/4SqPzPmZjkV554Y2638VdJt1j+VJl/nXg4jEtVdD3MPg4yoqR+tnwHu9nwq0qJ18yRrdct74rpT4ZjvLOZ2b94oyoNYfwnaHS/CGkxsv8AyxUfpXTapKJ/mhkCtj869ehUThc8zEU3FnCjxovh6c291J5cm7ABNX9b8TtbaKZt2WYfJg9a8h+OP2qXxDuUsHjOQRU/wz+I7Tutrq3zJHwpaumNNTjdnJGozpxeal4r8O6hb3UbeTMhVcjrXxj8W0h8Fao2hPJ5YuLjOz15r76s3jYqYXSW3k6Bf4a+Ef27PhXdSfHOxvLefEfnKxUH3rbCVpX9k9jOtT050fU/wI0lPC/wos2X5VeMc/hXR+HRb6rd7llUup+bmvKvFXx/034Y/BPSbKZl+1NEF685xXn/AOzv8S/EHiLxlqFx5c32GQHYe1YYqK57dB4fmaPpL4l/EPSfClj5lxcR+XEPm+avM7b9rjSfEOuW1jp8gly22vBfHmjeI/GnxTms728kj0uSTJUt2rZ1XTPCvwqhzp6+dqEIzuHPNcNatRpK6Z0ww86krWPpP4y/th6b+zv4Mj1B1jkuHTISvkP4r/8ABTHxF8WLhY9PaS0hlI+7xXA/GHxJqHxZuNt+ZPIQ4VSe1eZ+KZLTwTbxtGVXyyK8TEZo3Plpn0uDyulGHvvU/TD9jvWtT1LwhBfajM1x5gB+Y5r2Txjp5vNKa6VNu0ZxXz7/AME8vH1t8Rfhta28U8fmRAZxX1UtvZxWrR3FzGUVeRmvRwtWbd2eXmlJU9IHnPge+/4TLTLzTbyPbGQRyOtU/DXwij8A6hNNZt8khJ2ip7jXLWw1+dLVl257V2OgzLfadvYj8a9r23u6nl4eg3qzlL+SSUss0hUseKv6DPJb2Lx5LDHBrQ1bw8uozfL19qki0r+zrXa1c0cTGU7I1k5KLaMnRx/pbrL371g/Ez4Tp4v0yby+JOxro/kNwaZfa21kwHatMRU5FeJzUOapK0jl/h54ZX4b+HQrHzLhj0rqLRW1a0aR08tiM1k6PNDrmvsssqrg9zXcW2l2qLt+1R4xjrWNKpGa942qUpQ+E851q/gsZyg+Zj19qqiT7WAsPzEmrXxM0u20u5ZoZFdm64NUfA3Fyv171MpRvZEpy+0dt4M02S3tN0i44q552x3D8cVpacc2g+lY+r/Nc+2a0lG0bo1ikzJ1Led2314qbR7hbeH94dtN1gBXVY3BpJIkhs90hrOhWk5WZFTTY83/AGq9z+GrNl+7vFYnjXxhPY/Bi306F2VpkA4q7+1B4pi/4RazjVchHGawFX/hNdH09YY2ZVQZwK9yMUo3OWVS7szovhYT4X+Gsfl/PPMPnPerXhDwhb6rrLXUz553FTRcQw+HNBjj3qvGCM1paL4h0nTfDzSedH52PWuGvWUTop0+bY1tXuBaP5UJwq9BmtrwiPtKjd1rxnxB4+ZbhpI51259arxftIL4eg27tzCvNlio9Tq+qz6H0xb2CyqwOOmK8h+IOiXHhHXJby4zHbscg1yHh39stYLtfPQlN1db8Tfilpvxv8CPb21zFHdMnygHnNaYepSluzGrRqx6FGL4haXDZiaW6Tb0zmnSeItP1O38151Fv1zmvm2L4L+J4tTeG4u5Gtd+V+btWn4m+HfiRdPWGC6dLdRg81p7RXsgVL3dT0X4iftMiCH+ytL/AHyQ8ErzXAat+1RfaZpvlpbu0pODxWz8HvhzpPhtWm1i7jMjfeLtWX8cPiV4A+HdlJIvkXU3OAuDzWjqU1HcyjRqN2SPav2QfiLB4osJLjVmWEnn5jivdLPxt4YTPmahCq9hvFfjf46/ao16eW4bw9cPZ2/OFDba81g/ap+IA8T2KzapN5EkwDDzDyM1yU67lOy2OurhUoXZ+3Xi7WbPxFeAWbLNb/3hzXEeItRbwhcbl/do/Ssb9lHVJtb+EdheTs0kjxAtnvxWz8a7DzPDS3DNt2jIHpXWr3OPSJU0y5k1683TTfu2561c8V+H7PVPAGoWMbB2lRuPwr57/wCGkf8AhD9aW2uAfLDbd1d9p37TOhm/tYVkRmuV+YZ9a6KU1HcylKUtEj5T+G2ux+D/AI/3Gjq+Nsx+T8a+iNW/aItfC/ie10uaNPLkA+avnDU9Pj1L9rPVLq3jaHzMlG7ZrorH4N6l4g8XG91LUAoV8oC3auitiKbp2uFGjUUrtHs3j79q+x+H08aN8q3H3cd6wPDf7T2oa1rV1HbwsbeZDzjtTda+C3hvxQ9m2qX8JFrgnLelVfiF8S/Avwv0qaHT5LeSZYtoK4zmvFrYynBbmsqFWT0R+df7XPiqXw5+2lpuqW8zQu1ypbB6fNX7RfBL46+GdG/Zu03Wtc1CLzlgU/M454r8V/jr4Nk+MvxWk1i3byxHLuX867DWviV4mm8J22gyXs32O3AUgOeledLNKeyPQw+U1JK8kfdfxo/4LGR+HdcmsNBt1mjjJVWUda+av2h/+CnPif42+CdQ0PUrRnt7oFVJHSvnvWte07Q49u7dc45JOea527+ItuLOY3Esfy9BSWLU3ZnRWy3lWh+iv/BFzRIdAtJpN215GL7frX6CxRtqt/Lz0Nfm/wD8EcPGtvrd88aSK30NfpJo6MJ5hHxk13YSXNKyPFqxdN6mB460/wA1QtwfLjTvXK/8JxY+GT8s24dDXW/EJHFhL9qb92BXm+jaTpepeY0iGRc4r0q75I6BTlzI09Q8YW/iYLJG/wAvertx4g09NIRYWVpu+Ko6H4asGmktY/3fmcKDUnhL4cr4f8USm+bdbtyuTxUUZc6uwlFrYhHiKMDpRXZSeH9DZz92ir5TPlfc8B/aG/ZdbxixvGleNl/uV5Don7EtxdXyySXlx5eehJr64m8aNodv9luo/tat/HjOKp3/AIv0+ysGeMKrY+7jpWcaU6dJzZ6WlQ8M8afspyN4IWws7poWUclTjNRfC/4BQ+FvDE2l3k25pupz1r0rWNWk1+0dobry2PRc1jaJZyeHXa4vrrznJyqk18niMZeso23OmnGMNDH+K3wsuNV8A2ui6fIyRrwStcrov7FOg2Oi/aNW1BvOxuIZq9aHiOC1s3vbmZYUUZCk14d8XPjTceMb+SxsZGjjU7d4r3KmOWGhqzf+z5V37pn654V8J/D7XIbrTvLmubVsgj2r1rwz+3drmi6II44f3Ua7VzXz3o+m5uD9oJlbuSetaHiMKNNCRHy+PWvj8y4gqOXJR6n0uHyVRivaHq2v/t/eKryGaTy2WJQeleP+FP8AgqH4qsviJJYSJPNHMxVcZIFcD8TfilZeD/CksMlwokbjrXG/C74seD/A2j3WtX3k3l7gtEpwSDXj1c7xtCny2b5tPQWKwuEpx1tc9s+PuseGzdf8Jt4hWH+1HTeiN1zVj9j/AOMd18Zb24k2+Va25/dKOhFfCfx0/aevvjNrkqvG0dnGxEadsV9T/wDBLO/efTrjKlVXpXdwvlNdV/rWId5HxOYY2EJfuz658Q2DXG2Q/eXtXxH+3prlxH4mhjGcKelfaHiDXmsr8MeV7iviv9ve6XVfFMTQjBzzX3mMm3F3MMJUbqxkcj4W1q41bwM0M0Y2qvBr7A/4JF6Fbw+LZZWVd2TXxx4Y8zT/AAhhvusOTX2D/wAE1Uk0q8W6t2LBm5xXl5V/GPpM1/hI/QDxVFHMtwsi/LnivLrvSvs9/lPlXNeqxX8etWgXbmQjkVzeueG45pXTOxq+scPeR8xUlqY9qoSNcHdxWla/crNi09tJPlu270NaVmN6fLzU296wuhHedaz5IFnnwfvVoX6Mh+YYrNiSSfVUMa7lzzWnLcz5i5Y2kssgBB2pXAfGzw1CYJLtVHmKK9ns7KO209mcbSRXmPxOtmmsrjP+p2nmuapFIV2z4H+NdxJeeNUz0Vu9c34I8X6b4V+LmnyXbBf3o/nXSfGa13+PZWV9qqx/GvG5YV8VfF+xtIfndZgDjtzXyk3zYlxPssJG2FVz9oPhb8U/DPiPwvpaRXEaytCAMtXb61ptrY6FJerdRnaMgButfmt4j1DVvh5d6XHY3Ui7YgSAelaHhX9qzxRrXi+20ma8laFmCspJ6VvTxXLU5DgrUOZXR9KeMtabxBqs0m3hCRmsXRBZ6zqP2bcqzdsGtnUUhXwwrLjzpIwWNeeaJGuk6219JcbVRuSW6V9DGp7qPAqLlnYb8Q/iv4r+DOrNDaxy3EMn3OM14R8a9L+JXxBvodbWJhEHDkHsK+rbz4jeDdYEP9q3lu7KQAWI4ryH49/EqS611NP8PXCyWLD+Dpis8bmVLDUfM6MPhalWpZbGfp2kaH4w8DWX/CVXHl3lqoyue4rc0P4yW3g3ShY6HbxtCPl345xXz98V/ijF4KgVL5tzN1ya4U/tXWOk6f8A6MylvTNfKVswr105QPqqeCoUl759HeOPGLavqC3EkghkbliDiuG8X+PtH8NL5rXS3Fw3UE5r5p8a/tZX19IzRlsHpXnsnxG1TWdbjuJWeSJm5GegrDB4aviJWqDxHsYQ5oH0x4j+Jo1RPMhVVB7CuN8T+H4/HGmyb5MSdQKo+HLuPWrRCrY+XkZ71elmbQFZpDtXt719NhMppQeu58tVzKpzGx+yv+0V4h/Zx8W/YYXka3mbavPSvtqx+POsa54ZW+a4kVphnG6vlP8AZp/Z3vPjZqs+oTQMlva/OrkYBr2tLuLwrpclnJIM2zbAufSvDzvGyws0oHtYCn9YV5Huvwh1m41e1e5uWZmPc16t4d8WE2exW6V4P8F/Ef8AaOhssXpXqHhPfJaMI/mk9K93I5SxVG8jhzBKhKx32n+K/s8m5ulaNxq/9tRfL6Vy2i6TNqCsrqVNdFapBodp+8cbgOldFXC8jujlp1Iy0II7A25LMf1rlfGniOO2ZlVvm7Uvijx+I5mjRq4PxLqTTv5zNx6VvTpOcNTnlNQloch8SfHOqeGbxbi2aRRI3UVSuPjPr0GlfaPPk+7k81qfFsRan4LWZcCRBmvHbXxNJcaXNDI2FUEV8zj60qU7I+kwFGNWF2dh8Jf2gb74h+L5rO5dm8tscmvo/wAFL+9j98Gvh/8AZ0vF0z4pT85MjmvuPwRGW8kgdQK6sHVlNXZ5mZU4wloenacn+hj6VieI1PlSY+9jitmznSCzG9tvFYutXcMmWD/L619DTs42PHlUaOT0KC4k1FvOY4zxk1qazA0sTKvSsG61B49bHktuj7kVa8S+Jf7H0WSdudo5rN0+V3NKV5HA/G3w4upeHgn3mHSofhPrVr4K8Iyi82eYFIXJrPk+Muma+JoriZQ0eeCa8h+Ifie51q6k+wzlreNuxrizDMHRSSPWwmV+32Og8Z/ELUfEPiCRY2b7Pk7cU6yspvsu+e4ZY8ZOTXF6N41kskjjaHc2eTiuJ/ai/apsvhv4PkjSYJeMhATvXjyx0qh6McvVHc9R1LVrWR2jjvFO3r81ctruq6dpwaSa6i3em+vzxb9s/wAQ/wBrTyrcS7JCcc1i69+0z4j8SzfNeSqp/wBo0RoTmS8VTp7n3f4i+Nml6a5VZofT7wqp4d+MDWGtW91a3kjRs2Sobivz18R+ONZ1aFf9PkDbh/F1r6P/AGaNZur7wvH/AGgGxGOHbvVPDVKauSsdSrPlR9kXn7V2ZY4SfmVeuetct4z/AGpdWuUa1tVYq3ANeKz6nbXmos8c3zLW34aim8WObexjM110AHWsVjJJ8rNng4tXDx38aNWtbFzeXU0YPPyt0rxDxN8TF1S5eSS9aZQeQ7V7V8X/AArpPgfwXdSa9eRx6h5ZIhZuRXwZL4jfW/HF0sVxstPMIAzwRXZyTlHmOP2kIy5T1jVfilDPP5Vvn0IFM8Dpfa746tJ7yORLCGQNuIo+C3gG317xApceYmevrXvHiPw9p2iaQtvbwKH29hXD9edCWp6VPBKvE/QD9i/4v6dr3haw0vT5oz5MYVlLV6Z8cBLDpzRy5xIPlx0r8lfAPxs1z4B68uqWdxIsMbbjGD1r6G8O/wDBYu18WxW9lqlorPwpZh0r2MHmHtEePjMv9mzu/F/w6OravJHLG20nIbFcJr2g2/gTXI7+SWRltTnH0r6M+GHxY8J/GbRVa2nh+2yLnaCMisrx78IIrWSRbmzE1vKDlvSu6q7xujhw8bSsz488eftUaPceKpJNLXbqEYwT3JFcvdftRa/qNw0kkksap0wa5X9qrw9ofw6+Jssmn7VeRuVB6Vi6St5qel7re1aeJlyXA6V89jalSK91n02Gp038SNzVfjz4k8SXjRW97cKrH+8apwtcSSNLqmoMzYzhnryfxn8TLj4d3Nw3klWXPbpXj3iD9ofWfFWoMyyPHHnHBrHD4edZe8cuKqQpy90+p7nx/pOnSSRpMoYeh61xPjX4zRadMscLbnkOBXh2hHUtfvlufPcqvJGa6saKNVdZJOGh5BJratlPKro2w2ZaWZ6h4K8AT+Nb0Xl4/wC6YZqPxh+z7b6iLj7NMw29qh+E3jaaK6W2aTEa/LXqWtalaSQL5Uipn73vXiSp1YTsbfWqUz3L/gjdoLeDfHTWrOx+bHNfrFp9nOn7xBw1fin+yn+09D8D/iUbhlDQq2c19veE/wDgsDp+qXEdrDCr8gE19VgZezhzSPGxuHVR+6fQH7UPjWTwh4RuZJsrlDtr5D+En7YFxbeLZrO8Vvsoc/Ma9J/aW/aXh+N3gONYYdjMvQd68a+CHwqt/FF+63MIiYnO48Zrsp4+NWXKcEMDKKueweLf2ttF0wG7hkdZIuQBWppH7aem+LfD0bzSeU3TJOK5nU/2adIvW8vasi/xc1z/AI0/ZKh1HT1g0+X7Mo9Diuvk5dUc9WdnY9FH7UOj/wDP4P8AvqivEl/YmvQv/ISP/fdFPmMz7ai8O/bozGWXOOprlfEngmPSLn95ukVj2rr/ABV4k8M+GbVrq81aCFU54lFed6n+1/8ADmYvbx6pDcXC8AbwaxxFabjyPY7uR/8ALsluvh79qtfOtJPL2jPJrzvxv4zs/Cpb7ZMs0sfAANcx8YP2proyPDopbyZMqCvpXnGiafeeJLz7dezNL5nzMrHpXzuYVMKo3j8SPUweDnPWZueI/iNqHxEuPs9uJIrfOPSptG8IQ2UP75huPJJqj4j8e6X4OszkQxeWOSCK+bv2g/2+NP8ADcEttp11uuORhWr52UcTiZ3ex9HSxVLDLU92+KPxT0H4aWMjPcRGRR618tfEn9tiW7upVsXzGCQMGvn3xN8ZNb+L2pSNcXEgjc9zVW30WPSom3t5jH1r2sDkkPjq7nlY3iR1E4wNT4nfHC+8dlkkkkyfeuR8I6tfX+rR28k0vlq3Qnip9RsY1cyKo+lUrbVf7GvBKFw1e8sLQUPeR8biq+Iqu9z07VNKjt442wvTnFfbX/BMy6hg0WZl29K+FtAvpPFNkrZ6Cvtb/gm0q2+k3Ss3TNefl1VRr+yic9NJfGfUPjebzIzJH3r5H/ax0zdL9rb+E9a+q9dmMkLbeUFeEftT+Ho9S+HFxcJ/rEzXqYyD5Xc78Lb20bHgunau134ejh/hbiv0L/4JleAo7fwqszYG4Z5r81vh/LczSwRyK3lxtzX6z/sE2Gkj4TW8iXsMdxtAKlwDXkZX/GPo82/hI91gs7jRtWZ1y0ee1aX2a31eVpGXbJWv4ditorfdJPbSZ7mQU97axd3b7Rbxr7OK+sc/eR8vUkrnGat4a852k3DC1nW90tjPtxmu5/4RmxvIWZb+3+nmCsg+H9OtJ8yXVqf+2gpxV5XCUtDLm059Zg+TjIo0PQW8Pzbp8MnvXSReI/DOjw4n1C2TH/TQVmeJPjB8PdP05mvNYt1C8/6wV0S0RitWJqofWtq2/wDq/avOvjra3Nn4Unt4I2zsJLYp/iD9vH4T+ArCU/2zCxj/AOmgr5/+MX/BVHwP4n0y4s9HuFuJZAUBBzXg4zFWZ6WHw1z5U+NWuT6f4hupJJOY2IIzWT+xn4aXxl8WbrUHTd5JLAntWR8Wr+XXRe6lu+S6YsozXsH/AATy8OxxrNIVw0+RnFePh6fNWcz2q1b2VBRO11/U21r4hJEzDZEdmDWlqXw7h8PeJLXWIANqkM9cf8XN3gH4tr+8wsr5612tz4yGq+Dp9rbtqGvNx16VfmOnA+/TbNX40ftr6H4Z8JLa2nzXwTYcHvXyZ4p/af8AFWtTTLbzSJbzHPXpXGeMvEn234jXEdx80aucZqC71e1CMqttbPFfVYSXPQUz5bFR/f2Oh8L6/wCI/HOtRwy3k6qrcnfX0P8AD+yk0GPdLN5u1OSxzXi/w28PXL6V9otl+Zu9bHjfx7eeBvBUzySYmIIAzXyuYYeWJrWTPtcBKnTw93ucF+0/4wTX/FcsUj5jjbBwa8Y8QvawJm1Zi3fmr1/rt14uuLiaflpCSCa5czNpl00c3rX0uV0adKnyTPl84rTqSvAbcaky2/zV0HhTXIksNrbcn1ri9Y1WNnKqaq2mrSJNsVjzXoypxjrE8anjKkVyyPoD4b+I4IHClsljgCvo74I/AFfi9qtvcaldRW+nqQW3nGRXwrofiG60W5jlXc20hsV6RL+1L4gudMjtbG6ls44xhihxXLGnPn5zSPvPU+6v2nv2k9F/ZW8BLo/hRoWm2bXePvXkfwB+KknxkSS4vpG8yQ7jXyF8VPiXf61oIluJ3upByxY5Nd7+yH8YoIdPZfMEci8cmvm86i5yufTZfilRjY+7dI+OVh8C0zcrvh7+1dv4C/4KG+DXl3wywxv3BNfIuueN7fxlay2l9jbIMKxrwPx/8Hdc0TVZLrS5JTasSRtzXsZLjY0qXKzlzCjLEPmR+vlh/wAFCPBhs2Vbq3WZu+4Vh61+3b4Ti3NcXsLfRq/GfU9R1bSbjyZr64jmbp1qwL7UprVVl1CZs+rGvWp14VDx/q86W5+qnir9vHwWS0kU0bH/AHq898Qf8FEvDbyNGrKy+xr89rexkNoWkvGb2JrMluUsww3NI2eKqpio0o6jjQlVloffumftjQ/FHVf7NslYxk44rd1zTZrbR5JgduVJNfPP7Klrp/h3Q/7UnUCYjIyK77x7+0FG2lTqrBVwQOa+XxNq87o+hw9V4eFmaX7MfiL+0fi3LAzZdZMfrX6SfCzRZGs4pH5+QYr8xf8Agns1p4t+LVxcSTLvaQlcn3r9KIfF03gOxSaQZghTcSPSvUweHSg2eTiq3tJHoQ0iaUtHMrKrdDXK+LIv7DVo2R2V+hrntC/by8I+M7xrFbhY7q3O1hnHNavjH4/eH9SsYbdWRpJTgGl9c5JcpMcK5bGLDZSWlo8iAtu5HtWfqEza3pFxazKw8wEV3Wlx2qaQsmQ6yjIxVzT/AIdL4hAkhXaG9q9OnVU4lSo8mp8t69+zFdy215eW7SdC3FfNeo+PdT+Hvie50+4tLjyN5DOynFfqPquh2nhDRJBeSwqqqS2XA4r8+v8AgoT+1P8ADnwZpl5Z2S2smpNkErgnNcOKwsaz947sBmHsb2N/9krRrb41+LvJaaOONW6Ma4L/AIK2/s8+C/hz4XbUHuEa+2nCqe9fDXgP9vzxN8KPGX27R2kWFpCTtJ6Vn/tZftr61+0gI1vp5GXHzAmop5dGI8TmjkjyRrmOaVmjA8vPFH2hcVk2915UCqOgpxu66fZ8mx4VSUqhovJuZTu+6c16t8Lv2g2ttf0nRXXbbSOEkYeleLPf7Wq3Jqy6OI7q3RWmj5B9DWNSTmuUrC03SfMz9V5/gn4Lm+HNvq1rqFtHcPEHcFxnOK+cPi9+17ov7M2o7tHKXGoKCAy8jNfI2q/tE+LtU0n7NHql1CqjaEDHFclLqU2v7pNXkNxN2Ldaxjl8W7s9B5hO1kdb8Z/2jvEHx78TzapqNxLHHKT8obC4rB8N6ety37qT5upOa5fVNSkkf7PGm1OgIrU8OW91okXmBt273ro1iuU5lLmlzM9c+G3xBu/BmoIqvznFfS3hvxVB4h8MrczyKZivrXxXaXtxeN5wzuU5rvvBXxRvLC2EMrsqrxXj4zCQmezgcfKmz0z4veIFht5MEba8RsfEKS6yQp2/N1FbnjfxjLr3yq3ynrXC63dQ6JbtMjfvhzgVphaKpkYvFSqHs/w4/aM1v4K6/DeWN5MVBB2769/v/wDgqZ4g13QVtXbcZFwT3r8//D3jGbWb1vtW5Y16ZrrvCfi+xXUvJkYdeM11VaztZHNh4Lmuz0z4nazN8RfES6ncSMWkbJGa9a+HPxKtfBngn7L5aSbkwSRXgupau6D9ztKYyK3Ph14iuLxzbzKrK3c15FSpO92e9CMJQ5UVfjdbR+LbG9uo4tuQT0r5wso443lhYBW3EV9J/F7xTH4d0eaBUXMgxxXy/qNxu1dpvu7nzXfhZOR4eM5YS1PRfBkraRpjZ53dK0LPxL9ofyx61i6Hdi50kDOeKs+FNIefVg38O6uytJxVww8lNWR13h7UG0u6Vs7c120uvCbTdxkOcetcfq+meUke3rxTr+4aGyjUHjHNeTCqp1eRo2q4KUF7RGf4n+ITaNIfmI3cZzXX/s+/EmGLxHDvmzvYHk14l8RL0Xc5jVuVrE8H+Jbrw/q0cys22Nq9CvG8OWJNGsk/eP2D+Hvia11rQ4A0i/dGK8c/ax+O/jL4Fy/2lo+77GDyU9K8q/Zy/aWhvbKG3urjY3AGWr3rxVc6f8WvAkulXCxzebGQrHnmvBpqpQqczPY5oThoeD+Hf+Cu+uaRHG1wzyFvvjPSu20D/gsfHO/+kbtvoTXyn8ZP2aL74S6reXQszPZuxK4XIAryFVt5btmMflt/dx0r6jDZhGouVHyuMwclPm6H6Pn/AILDafn+L86K/OXyrf8A55rRXV7Q5T2bxL+2D8VvipqS6bDqd1crMcHa5r6G/Zi/Zx8SNDHqms3lx5jfMVZzXdfA39jzRvhvcrcNEk9yvI3DNe33xg06yXavk7B90cV8ZVzqeJl7qsfe0skhhfebuYces6f4WsDHd4BRcbmryn4h/tk6X8Pbe5iiuo3c5CgHpWD+1t49m0rRZpI5PLj2nocV8VzaS/jW1vNQnupGZCSAW61vhsHz3cupGKzOMI8sUehfGD9r7VvGc06w3DRxSZAwa8Rj0271nWzeXUzzKx3H5s1XuG+2SrDnAVsE10ENxHp1osa/MCOTXr4fCqlGyPkcVWlVle5pW2urbRhYRtK09fE0rviQk1hB9z59asRPkV6eBtSTUtTFNbWN5dVDJuPNV5zHeg/LzVOJ/Wqqam0F0QK0ly3bZM46HeeDPEa6VYtCPvY6V9wf8EyAfEGnXw8zDHOBX5++FG+0amJHPXjFfQ3wG+Ot58A43nsy37znArhj7OFTnW559SNmfpGdPmhS4gkjY7Qea8d+NelM/gK98w7VBPBrxfQ/+Cr1ppd55esYUyHac1S+Ln7Zen/FPRhaaK+77QecGqzCty0uY9DK6bq1V5EPge0guNNuFWP94uccV5P46/ae+Jvwf8TNDpWpT2enq3yjeQK92+E+lxQeHI5ptokxk5qr8XfgxpPxV8N3DL5azwqWyK+by/GNVb2Prcxw3NSPJdC/4Kb/ABetVXdrUzxj/bNamof8FY/iZ5awrqUxboSHNeEX2mr4b1e6sSN0duxXNZQsmu7w+RHle/HSvqpYh25j5GVJuVj3i6/4KhfFb7sOtzLu7eYazZP+CkXxcu5dr69Muf8Apoa8ji8NQq2//lr6VN/wj0ckqmTKntXTRxWlxyonp2sftrfFHVrbdJrk/wA3T94azE+O/wATvE2nSRyTX115nAIdjVD4Y+EofE/jjS9PuG/0eaZVPuM1+237L/8AwTs+HVv8PNJuZ7SGSeaFXO5epxWtTEaWRNOmuY/HH4ffCDxl8SZ1TV7e/gglPLuWwa9s8Efst6H4EVVklaa4PPLZwa/RT9qv4Mafp93YaF4Z0uOHcQrOkeK8r+PP7KOn/B34fx6pfXS/b5E3bC3INfLY6Umz6TBU4pHxT8Vre50jWrfT4mMlvIwAA7V9YfAvTbX4WfCRdSOI5NgYZ78V8v8Aju3mlifUIxv8o5XNb2lfHDVfFfgWHS23Isfy/hVYGTW5w5pUu+VGD+0Z8cdV8UeMGvljfyoZMBq734KfFdvGHhZrVn2yMuDk15h8RJXTw28KxI0jd8c10X7HHhcalfst43lrniubOKPMuY7Mnre7yM5z4rfDy40HxFJfFWeNiWzXn2ueIbcSKduxlPNfX/xO07TdRafTdqsY0ODXxp410MTfEGSx+7Er1WW5lL2fsbGeYZaoS9qme0fC3xTqOraPbwWIZVbALVofHb4S3WoeFftE2rKrYz5e6vE/FP7RDfCu0TS9FCtcRgZNee+Mv2i9e8UgfabicN1CgnFaYbBS+suVxf2hH2HL1NjxNZap4YtzJHG7RR9XA4rl5Na/t5DI7gN0rQ8MfG2+1jZpV/CDbycFiK5L4kwf8I5q7fZC3kt83FehKt7OqkeFWqS57LqT3MeLv73y+tSabN/xNU2/MuawbLUZJ7LLn8a6DwM8Em7cQzV7lSUZwRjCjad5HWEfbX2R/L8vWs2zWfTdUYSSZizyPWta1g2xsV/OsXXpNj1ytcmhpzKU+aJH4l1E30whh/1fQiqNp/aHhK+judPWRYwcso71c8Ox/aLkd+e9eg2eheZpo2xqxx6VlOhCoveRtUn2NjwB8Wf+E+a1s5X+zXC4GScZr63+Eel2M+kw2WobJt4AyRnNfCt94OuLHUI7y3PkzRncAvFfTX7L3jyTUFhh1OQ+fHgLzXzWZ4d01eB9Jk9aM/ckew/GD9jDw94q0NrqFI7edgWV8YxXx18YfhVcfCSSTduuIUJ+cdMV936rrV1q2i+TNIUtMYDA15t8WvgFd6xpELXKrJpN1wZTzgH3ro4fjJ0pTm9jbOsLCGx8h/CPwNqHxi1EQ6erOgOG29q988N/sOLp9xFdX0gZY+ZFNdloPgjRf2f9Ejj8Jql9qE/3/LG7bXodjeXB8AzXeoMY7uZCWU9jiufMsVKUuVBl2XwjS9qz54+MPjvSfh1F/ZtmojWMbeOK8L8VfEefxDdi2tZG2ycZBq9+0bcNqXiaVd7cuaxvBnhqKzSOZiGbrzW2WUW9zysVV9q2lod3+z5441b4M+NbO7jkZUdwWOenNfrZ8G/j9pvxF+FsaXirdSXEIjJHbIr8kQPt1jsQDfjg+lfRX7BHx1k0TxSvh/UJC0ZICljX0kKaprk7nhe2tJ+R3Xx8+F6/Bf4kjWLCOX7NevvYg8Lk13Hg3xHH4q06O5jkZ2jGV5716p8VfCtn8QfCU0Dqsm5co5/h4r5P+HXxTsfh98TZvDT3EZZXIALe9eDm2G9j+8iz6DK5qroz7q+C/wAYtJ8L+CJLzxNdxwQ244MjY6V5H+0V/wAFv/B3wkhlstBWG7kTKhkwayPGvwti+NPgObSZLp7f7RGdrRtivy4/a2/ZM1r9m/x5JJdG4vNPkclWYFhiuXLc4blySRtmWH5V7p61+0f/AMFa/HXxo1Cb+yr6SxtZCRjcRxXyn458T6j4114Xeq3Ml1IxyxLk5qHVWW/2m3CpGBzisu71BbVhzkrxzX1HKqkeZM+X5pweqLF1K1o22P7rdvSqstsinbI/zNzyaik1EkeYaoyTjUJ9zMwC1z+0cHY2UVJXZZeTyn2/lTGmO7g1Wk1GGZGx1jqNbvdGZU+8tdMZqS1JjeLsXC7A81pHTrjULHdaxtIYx8wFYVhNda7IFhXMmcYAr2r4beGpPCmlpJcxhpLgchh0rkrYqNLZHZTw7xGnY8QfU3a9MLxmGVeOaj1USRsGY5rsvjX4ZW11n7VGqpuOeKwPCdlHreoxxXTDZWdOo5+8TWgqSsc4999r427WXvV3SfETbxDI3Fej3/wssdTuBDa7cn0qnrf7Mepafai6jI29a0liElytHBTk5TKuht5Sq38B71qStHdttjIGB1FZenaXNplqbeb7y8VPhdNtd275jXn1KbfvHuwkoxKnibxL/Ydu0eNzGsvwD4al8ba0rXDlYmPQ1F4ghm1J921mXNd/8G/Ch1BFH3W9q4alV00b04xqOxo6v8G7KCJVttrHHJFeb+P/AIY3WgyfaLUsXTnAr6p8L/DGR4Cudzbe9cj4w+HklnrBWRQVz0NFDGNvVHTUy20bpnzVYeP9WW38mZWRo/WrNh8ab7SGZkk5Wu2+Pnhqz8MaX9oREEkg5CivHdK8OTa2pWAZ3cmvWpyhKOqPHlUnSna5ta78Ur7xTPuuHLKe9Yt9a/bJFdT8ua0ovAF/PC0ccbbk9BUmk/D7VJP3bRsOe4odl8JxVq3NLVlzQ9U+zwrGteieDhDDa+YzKrda8/l8L3GgTJ5/Wug06dpIQoYj6Vzyk+p6eD5Uro7WTVEu5Nu7gVT1nVYYNNk3SDco4rIt38gY3cmsXxpFJJBwzc1nHlvsdGIxfLE5XUrn7bqbPu3ZNWbewXZtYY3d6yLQGC959a1Zr7cAK9LC0Ve7PNlequZFnS9Xn8L3ytDI3ynjBr6Q/Z8/aV+3TQ6XcTbLjIAJNfMouFgj8x/m21FbalNp+r2+pWblJlccCscywsakdNBYfFTpz5T9V/DWj6L438NfY9ahjuvtC4Viua+Mf23f2LLz4TXza9o9u81jOS2xB90V7t+yt4+uvFPhqza4Yl1UZOa908RCPxh4auLC/jjuIWj2ru5xXyFCrLDVtXofYxwaxGGulqfj+H2j94u1+4I6UV9p+If2KNLvdbuplUKskhYADpRXvf25TPC/sGp2Pc/A/wC1NosUnn3VwmQOhNVfiJ+1lpOqJJJbOoSMckHrXzP4i+Bt5pt6Ea8aNe53YrjfizrFp4U0f7Fa3HmzEYcg9a8nD4Gzue9isfzKxR/ai/aIuviXrBsbIt9nVsHFeW3viO40iyjtYS22QYerKmOK3aRV/eOc5NUppEETNJ8zdq+lw1KysfLYutdkT2hW0aRfvnmnaTHLPYMsh+ftUmnXCyQSbv4BmqcWubS0gHyqcYru5Dy/aGjBIUG0/wANWoZv85rLivVufnDct2qzFcL/AHqORmkTUWfB/wDr1S10/Y4xKtOSQnnpV7w5bw+INZhtJGXbI2PpWFSUip7Fj4amXU75ZGBVVNejaprsdlZ7W+bA4p1x4Ch8KBY7dlbcu7Irkta1ZorxkkjZlWuCo3c8+rucl46srfW73zHXbuPFe8/ss/CT7Rp6XjcovQmvGr7w42q3kdwcrArZxX1X+ztren/8IQtrDLHHIBjBODVYyTnSSPpMnhCNpM9JW3jsNDkhWfa7LhRmvM/h/wDFW4g+It54fuZmUSAqGJ9a6rxvDNo+mLeZaRYhnjvXiXxLmSeEa9psnlagpwQDg15WCw9p3Z9FjK0XTsM+InhCHwv40ujcNvW5ckHNY8KWtneYhwVasrU/El94laFtRctIB1qle3v9nOWV/pzX1Mad4WPk6koqR1E2jQmdZAw9SM1pQaVZ3aqrMoYV5yPFUzBsMauaFqtz5bzOzfLWUdHYxlqel/D6zXw18TdHu5m22sdwrEn0zX7R+G/+CgHw5+GPwW0e6k1W3+2WtsAYt45IFfhHN4tl1qy2rJtaPpzzVSfxdcajGEv7q6aKP5Qu84rpWqMOZpn6i/Hb/guVos3iJW0vTY5nRsK4Wvm39qP/AIKP6r8Z7WO5knkWJRxFmvlrQ4NNkJmCse43VaeG11J23odmOBXFWwvMejQxXLoek+Cf2j5vH91DpvlbVbg8da9UTy9Ct1Ea7WYZ4r5t+FYh0bxvEVXam7gmvoPXrtZLTz1mUgJnrTw+G5Wc+Jqc7uVtfvDcHdKflra+E3i06Ne77VvunnBrxnxz8QZp0eKNsEHFL8H/AIo/8Ihdt/aDblk6ZqMdh1KNjbA1OSR9QWXimLXdckmnk2sy4ya+dvjjp7ad8RfMs23lyTxUXxJ/aAhtctp7YZvQ15po/wAXbm58aQ3OoZkizg5ry8HhVGdz0cbilKFjF1+H+1PGVx5zFJE65qnBrFrFqQhkj3NnAOK9c+I/wwsvGn2XVNHkVZJ8eYF7V6J8Lv2S/D+s6YJL64hW7VM5Y969H6xGlV1PMoYF1Y81j51bR5I9Wt2hh3eYfl4rqPH3w1bS/DiahfLtDLkZr06X4SQeF9euLqaeJ7WxJ2j1AryP4x+Pr74jam1lC2zT4flGKxqVFOakjHG2oTSaPK9fvGjjZbdfl7Yre+FelTXCs0hIqmbNNPjMci7tvGa7r4cab59oWjX9K9CMpOKscalKs3ys0rWZoEKMOKwfEbeY5xW9ql19nQxsuG9awL799nvVSk+pz04Sh8TE8KzeVdqW9a9X8N69DbW678dK8ejka1fcoNadn4mkf93uK8VrSncc6lz0Lxjq0EzBoZgG9Aa2f2ZPiXaWPxHa1vpgpY4TJ714ydSkhviZJCwzxzWZPqDWniSO4tWZbpWyGBrkzDDqcT1cuxXs2mfoX8RfiRqGj+Cri3gTcJfmjceleP8Aif8A4KQ31t8ObjwZeRMLhlMccp/gNeZaZ8bfEl9o0drdTeZtXC5NeffEfTItRvFnkj/0pjksBXkYV+xg4I9HMcf7Xc+uP2IviJL4F8P3F5qy/wBsTXTbkL/NsBr0b4zfEKZPDN1qDR/Z4ZFJCdMV8pfs/wDxcb4bWkbX6Ga2jANXf2mf20rX4j6N/ZmkwmJcbWxxWcaPtJ3O/C4q2Ht5HnPxA8Yp4l1iSWNs4c1DoviiSKRYz0rgtBu5Uu237m3HJNb73TW8qsqk17dCj7ONz5v21ps9T03xjHZCNS3zN71q/Cz4tW/hr4u2e6QJJNIADmvJGe4vjGyblYdKqX+k3VlrVrqDbvOhcMMVr7a+p5PN+8Z+snxq/aksPgX+zg17PMr3l1ATEc88ivyI1f8AaB12/wDi6/iwTSbWmLAZ7Zr2n4xfGGf4nfC230/VGkzbx7Uyfavmdm+zK1uMNGrcVnWiq8bM9bC4j2TP12/Yi/amsvin8OYTcXKrqUKABSeTXpXxY+Eul/tGeC7ux1OFHuNhEbkdK/Jz9iz4k6ho3xitbKC4aGNnAILcV+sPh3xhDDpNttuF85lG4g9a+KxUHh6uh9xgaCxVO7Pyt/ad/Zg174D+KbmGG3kksC5IcDgCvA9bvnjuNjZ3ntX7WfHDwzofxE8PNa30cMkkgwGxzX5y/tOfsj/8IJ41W4tY2ltZW3ZUcKK+ky/HOULHkZtlsaeqR8328N5dqsaxt83HStd/DMmn6duk+ViM16vp/hSw05U3IpK9TjpXBfFnVI21IW8DKqdOK9GnJTZ8XWm4TscpYJAsjK38XWpFiSzkb+43SqSlI3HUn1qO+upb+eOGGNmIPUV11XywPVwdPn3Ot+GOmHQ/E8d9Mv8AopYE+le8+JmW+0WO+sxvjVQQBXmfhXwZdeJvCa2KKySMM7sV6p8KtPXwtpQ07VHWRVGOTXzeIrc0rH0GFwvLqfP/AMVPFM2v3DW5Uqy8dK5bwrFLa6om9toFel/tI2Wn6drTPYhV3HrXlemTSNqcYaQbTXpYb4TycyjZnoc2r3eiyR3MLM3eta/+PGqXOifZ2jbGMdKz9PvYY7SOOQqy4qTWha3Vptg2bqKm541HSZzttq11qty0jA81YNvLqNxHH71qaPpH9nW5kl+7VXRdYjuPEm1R8oNKOqsenWm1TujsLfwRDB4c8xlG7GaT4VeJY9I8QrD0G6uhs9uo6f5bOFXFeWeKJj4S8TiSFtw3Z4rirUbkYfFWZ9V2HiptFlW63Zh21wvxJ8b/ANvXLzRtsx6V523x68nTFhmb5duMZre+CXw31r9orxLHa6XDL5LsMkDisadCzPd+tXhY8f8Ajb4nupU/0iNmt84DEVm/C1S0f2hE+T6V+hX7SP7A+l+DfghbpfQq2oeWGJxzmvkWw+HMfg0Nbxp+7zjpXoSfLA+cxkm3oWfh68Ms8jSQ/e9q1vElhBDZNJDGqvjsK1/C2nWdpYFmXacdaq6B4XvviP4qm0/TY2m4OAvNY+0ueRzS5jxvxFPJf6jtfnaavafp629puPYVvePvgj4i+HXiCVdS0+4VWbKllNc5qepG3Hk7drdCK0Suevh5SSKD6k0mpBPetbxRp4fTI/VhVLTdKWRvOZgG61fuLv7WojbhV9aqUeVXMMTWklqcLc+H2E7MBWXfxPb3GG4r1S20KOa3LfLXEeNtHaK5PlRluewrajWsaYfFe7YzBG91bDau5V5NNs9Ma/ukEbbQp5FNhmurO0ZVhYbvUV0Xwy0VpZZJJkYd+RVV6nMiXUanc+jv2ZviGvg7SFjLbmAx9K9i8N/F2+k1FpG3NC4worxv9kXwdY+NNdm024lWOeY4j3Gu++Ivwm8UfB3xThreWfT/ALyMq8EV8zisI57H2GV5sox5Wdy/i++ncstvwxyKK4aD4talDEq/2XN8ox9w0V5n9ly7Huf2lHufL/xJ/aQv/FURWOSSNmHUGvP9Le41W7826maTPPzGrj6dbFflxmq0reR8qcV90sPY+Alim0WtZlht4ML+lYDkua1E037erMzVXe1CPt/u1rHQ5JSuUhuUccetIIgQRt61d+zj0/Sj7NxWiqI5+piQWkkGpA7vlPatpdKM10r7j24qq2lGCbzWk49K0La8+TPUCiWIidUSbUS5KRrx2rU8H+F5kvlnDFTnII7Vhzait442tt211fhXX/LRYz271xzrRY57Ho+mXLxWaiZjI2MZNVb2zhvZM+Upb6VXtdQ+0RCr1gNzVK5WcFXcwtYgW2Ty1Xb7U/w7e3nh+ZbiGZ0UHOAaseJrXyp/MP3abbyia0wF+Wr9jz6HoUMQ4JHoX/DRtxfeHjYyR+Z8uMmvNNV1qS6uHZmZVY52dqv2k9rbRt8vzdazb2aOa44jpxw3LqdMsZKehi6jrE6yYUVRvLxhDvmf9a3dY0qNbNpvMC8VwU0sur6gbaM+Zk4wK6oS0scFTmvc3vDCNrV+qx8w55Nd94k0lfD3hv8Ac4ZnFQ/Df4WXkGlKyxMpbnOK0PG2g3NlZKsjZC8YrGXxXLjJ2OH0nTJ/s4mkLIpbmtaSxjnnj8vDr3rptC8KL4n8JTLGwWSNCa4/wJZTWN/dQ3DbjGxAya1jUFKNzoI7X7PGoVdorUsmRLf7o6VDNGGSnKrLA30rXmTJ1RRvdQNreiWP5dp6itq1+K0z2vktMx4xjNYcduJVkD1n2mhsdQ3ds1XMkaJ6Gtqd1LduZefWsm+vJr8bVBytdxp+jRtYhWHas260aPTpiQv3q5alRSMZVeTY5E2txJ99d31oNhIf+WfI9q6oRKT92gRpj7tc7tHUX1lz0Ivh14g1DRLht0jNEOgJ6V9l/BD4Dw/ET4OXHiNtSkhkjQnAavjltPmvkK26445r7e/ZCtrp/gDdWPmHaUORXyubVpxqcyPteH8wSiqTR8l/GfWtQ0nWbrT7a4lkj3FSc9a4MwNaaft/5aZyTXs3xo0az0S+1EsytcBjivHdLSbUQ5kXjPFd+Wycoc0jPiqjTlJMwblhe3qwbfmY4r03wPon9gacGYfeHSuCtrEQ+MIuONwr03WrryLWHaPl4zXvYevG9mfJ4XCRd2mcX4/19vtZTZtX1xWRplx54FbHxJuLW5tAse3zq53Qt0UQz1ratJS1Rzyp8qNS62onSsW5vVDlfu1qX8m6GuavIGecntXNTqWkcsY3lYsQXYubnburRlMOl7ZDhm9aw7Oy+zzb91XZrdtW2rmu6pJSieh7NxR1vh/XVmiEu77tO1jV/wC0Rjy/xqHR/Dy6dohbPzUWkqzw+X/FXi1qWuhyyrNysdxoVxpyfDySKbY05XjNeP6ooiv5VjhXaT1xXRNo19G/32EVU7+wdTtWMt74rbDRSZ61Os1TsN8Paepj+783rW7Y26hvmUGq2hWD28XzLWpZQ75cV31qnuaHl1G73K1xqC21/HtUDnpXX2ekx6zEkzKvABxXL6poReZZFHStzQdRlgQK3AAxXke2abRnyNe8XNW8P2/iC0a1YCPtmvJ/HXwvk8GNJNb5mXqfavXLrdMN0Z2tWDq1+XRra4XzGl+UV2YapyrUiM3KdkeQ/CbU5bP4h29zbs0cyyAHH1r9QPhTBcaz4O02eS6PmMgzk+1fnH/wrDVPAXimHWGs5FsWkB3EcV9Z+AfjPcW2maWscu1JQABmvMzHB+1fMj9FyPGKlFKR9C+IpGhSeN5vmSMlee9fL/jT9o+y0zW7zQvEm3DsVjkbsK9Q8Y/EVnuIlaXEkgGea+RP239AjvvF9lcx/MzEZINc2AouN0zbOsTGdkit8RfHOl6Xc3K6fL5kb52mvG7+T+25ZJGds5zmvZtP/Ztbxt4CW6smMlwq5Kg815j4g+H2qeDg8N1ZyR/Nt3EGvSp1uWR8hiMucvfOftrjdGY413MvU4r0D4Y6BHLGskkStJ15FV/B/wAOlt9He7f5mYZ5q98P9Rki15odvyqa7K2I5oCwNTknys9s8DWqiw2rGFOOCBUPjDQpbW5ibcwDHrW/8H3h1fWo7WTCqcVp/tIadF4c0xpISp8lc8V4Er859bUajSUj5t+Ovh37bIqK+WYetee2vw/mtLmLczfNXSTeMZvFXiUxn5grYra8Vx/Y7OOQDG0V7eFb5T5PH1rs5ue1a0Tyix4FGh20rXw+diuao3GrNdTb60NHvPKl3VFV6nmYd3kdtf6WbrSNq9cVyGiWLadrrbh3rr/D+trfqI+vas3xRGNN1ASBfvH0pc1ke1UpOcDY8+RdIkdXZcDtXlet+IGS6uGk3SbM4zXpA8URRaMUZPvCuH1K/wBPaaRZIl/eVUfePNdFxke3fsVfsp6b+0fEt1qEvlordDX6e/sr/sz+FfgBpq/2esMk6r97Ar8vP2UP2mofgpqaW4i22rEZPavtLwr+2/pviC3j+zzrGzDnmjlsd1OT5T2b9rnTpPE3hS9mb5ljiJVRX5j6rfynWL6GSP8A1chAyK+2PiV+1Tptt4WnW4vI5mkQjbnrXxxrviqx1rXLi9jiEcTPnp1rGrK6OOrq9TJgurq7uobHyyqzkKDiv0C/4Jufsj6b4c1CLW71FmlkAbDCvjDwLaW/jTxBaRwgCRWGyv0f/Zm8QnwV4ZtbG4bbclRj1rCK7GcacXI9o+P37Jfgb4neCrm71Gytbe4jjYqQoyeK/CT9sX4cTfDz406hb6dbytYxyMEIXjGa/emfV21aBFu23W8i8jNfHH7cPwu8Lxw3t1caUkK7SRMU610xlY9anTion5K6ZdzX8vlkMsg7U+eTUPtXktGQo710/jnxLpOg+J7hbGJZMOQGA6VmxeLoknEkyj5j6Vv8SseXXhGT5S9btJbaNg53kVN4Y0ua83NLCJFPcii41OHWIkWHjd6V3Xg/w7Nb6UJCu5a5qnuHdgsHB6EFh8MbPVbB3eFVbHHFclqti3hm6aNYtq5x0r2nQb+CWxIEY3RjmvMPiV4yt4NUYSW37tTjOKzjVuelUy2mo3KPgHxNN4P8bWesW80kS27qWC/Wv13/AGXdb8M/tVfCuzW5igmvYkUOW5Nfkl4G1DT9bt5FkjXa1fSX/BPz9plvgT8UI7KVm+w3cgRQTxXTSjG95HjVZKnLlifo8f2UfBsJ2tYW+5eD8oor0jQNf0nxFo1tfeYn+lIJOvrRXTz0CPbVj+a24t2tB3quD5tWLzUWnP3ahe9UJ93Br0JpJHPytEMizRfdbvUyx5QZPPeqouwD8zU1jzndwa4pS10Hexc8r3/Wgw4FUxNs70f2iUH1qJS0uLfQ6vwh8Lrj4i27x2eWlHQDvW1oX7IPjK8v1t1s7hUdsAletes/sGeH4H8TQ3kvzRowLL61+jsXi7wvJpFv9n0+FbhFGTt6mvzXPOMpYCq6fJc9qll3NFSufn54K/4JkapFoBvtR/d/JuwwxXjXiz4X/wDCF+L57L+GE4zX6cfHTxRqU/gyaWzXyYUQ8Divzs+Kerf254mm+b9/uO416OR51PMY89rHJiqPs0cyjfYjtHNdJ4Vi+2yLVOy0iGa1C7t0lbnh7TZdOX/RV8ybsuK+qpXTtc8Sc7sxvG9uzS+UFPFU7WRLDT9rDcxFbuu3zLI326LyZvQjFVdDs7e7uMuytH717dFJHdGN4pGDBbr5rSMfl9Kr29yb/WPKjX5PWt7xra2GkxmSGZWYfwg1zNr4pVY/OEaowrapJNWNIQ5dSP4lWJsNOOGPTtXCeBr0aPq/nsu7ac812mp3beKAVY5HesG+0NbAMFUZrgfusqpUR7Bov7QttBonkrGqyBcCuM8Q/E268Qaj5OMqx4rkrCx/0cnbhq6XwlpSytuZAzDv6Vn7VNnPzE2neKNR8LNIsbHZItV/CepyXN7NJN952zUni+zkxgelY+l3Q0qFmkba3YVcXdmkZo9Ejm81F5FadpbCW3P0rzzS/GK3JwzYx71op8SPsLeWp3A10RiHMjo7rT8u22pdF07zrgAcnNc3N4ye4uE2fdbrXWfDrXrOHWA102BnpVVIe7uaculzobjTWs7Pcfl471zzXqyTsJCOK6L4g+ILG6ZRbykLjtXIiyt9Rt5P3jBu1eZOpyM83Ee9oXRJD/dyvrR5sPpSWpWz0Ro3ViV53YqjBqtusLM25QvciolU59DOjSaZeutbOjWErwr1HU19n/sK6t/aXwKv5JMtJ5bHivzy134rw3c82nrjB4DV9z/8E5fiFpvh74UX1jeSB5JIjtHqcV5WY4X3D2ctlKFa6Z8s/tI+Ir8fFq7iHmeT5hyPxqPT5o5rJQq4Yjmuq+M/w98XeMvihq2o2uiyNpUMjES+XxjNc3pc0doWEkbCZeGXb0NGDqezp8p1Z9CrWSkpbGZNo7JqK3G08GvS/Cfh8eLdNVOrAVxdz4ot4bCQNG+7t8tbXwO8dJb6yVYybc9Cppc0opzOfI8RGMuSepl/ET4RXWiTm6ZJGj+lcbLbm0H3StfW3i/VLDVPCg82LduHBxXkev8AwoGtW7XVtE21ecBa1wuaXhZnq5hgISd46HkKEzNjFaGi+Ev7bvPJ+6zVZm0iax1cxm3kwp/uGrN9dzaFcLeQxyBl7bTXRDEXdz5+WH9lK7ZBJ8KLk6j5IVsZ64roR8FJtJsPPYds8imW/wAc51hX/Q3MnrsqXXPjZqGqaP5K20ilhj7pr0YVbqxc8VGS5Uc7dxzWty0XJTocVDNaf2ZHJckfdGaueGI77VhI01vJ83cqa1de8M3UukMsdvI2R/drKrWUXY8/2fvcwz4d3P8AwnsPlLhW3Yr2e0/Z9s7Tw150zR+awyM186eA11zwrrJMNpMq7s8Ia9C1T4neLrwxwx29xt9NpqKdTqdaqpKxpa94Eh0y1kwy8dK4Ni1tqBXHetHWIfGOqSj/AESfaevympNM8I69OQJNPk3euyqqVrqxjLV3JVnUxAsOlBv0eT92tbEHw71trct9jk+m2orbwJ4g3Hbpsn/fNef7P3r3KlJOPKU2MiR7lqpbRxyanDNcD/Vtmt6X4deK5U+XTpP++ayb/wCF/jKPdIumSnZzjaea6OZ9DDD0eSXMz0/4m+OdL8XfA1tMt7eMXsS8MF54r5i0H43X2geJrGzuQyw2L859q9E06y8aiNozosgxx9zrXC+Pvgb4u8S3LSQ6O0cj9SFrtp1I8vKz2YYxrY9R8UftN6JeQea0m6ZY8Lg968d1DxXqnxI8QNcz7mtY2+TPpV3wZ+xp4y1Bg89jIw64IruD+zv4v8N2flw6Yxx/s1zxpqLbDEZhzyij0L9lzXl0d2WT5lbgK3SvSviF8KrP4k6ZI8kES8EjaK+cfB+g+P8Awtriq2kyJDu5O3pX1H8L9Uuo9GDXw2ybOVNeXXlZn02FnCtS5WfJ3jHTZPAury2LRt5IOBxXLx39voeribAXea+mvid4LtfFN7cTGH95k44rxTxH+zH4m8b3rR6TZySAHjC06WJvoePicrdGftEyfSvH/wDZc0d1ayBWAzkGofiV8cP+Er0aS2kk3SFcHmptD/YU+KJPktpsgRhwcUXX/BO34ltek/2bJtrWcL6k1s4U4eytseX/AA50JDrzSN/E2c10nxJZILTyh3r2T4ff8E8PiDCBu01g3ritPxt/wTv8eXFv82nturto1FFWPBxFbmPlK10UNGOe9XpdNWC2+8M19AWf/BO3xysHzWLcU6T/AIJ4eMz/AKy1YClUqJ6mNGpyO54X8P5g2qKruFXPc13V38M7zxddM9uytEq5yK7Rf+Cd3iuNvkiaNvXNalr8Nde+DVjJa3aMzYxmuStiOVH0mAxCrPlPOfDXwVudSaWOZlVY89a8w+Jng6PQtfkh8xcRnrmvqX4UfDjWPiNJcW8O+OSYnHapPEn/AATK8SeKtWYSsfmPJJrSjikc+ZxdHVI+VvDFnHrQW3jkVcd811EEd94VZVt7hj9DXvll/wAEqPEXh67XyX47ndXRxf8ABO/WLaIfaG3fU10Sq3R5+HxjmrWPmC5bVfEt0vmXMm3PQtXZ6LoaC0WG4ZduOa940n9gO9jm++F/Guit/wDgnnqF5tZJuPrXDKrZ6mVau+blPnDTdZl+GWu2+pQuPJtiG619T/s9fti6X8R9VhEl1FDdRgLgv3qjqf8AwTZvdZ0t4ZZuGGPvV5Jqn/BMHXvh/rjXmm6g8JDZAV6qNZGVOo1I/SX4efECXWriGGSZJrdv4kOasftRfDSz+NPw4utICqsjRERsBznFfIv7OnxSvf2dSun+JLpp9+AHds4r7M+HPxM8K+OtAW5ttSiebbkjeOKft0j3KL5o7n4m/tHfsj+Jf2fvFt5NeW082nySkq+3jGa81kWG7RWkkVV7DPSv3C/ans/AXxE+F11pt+1rJfMCqMSM5r89bT/glWPEniCS8XUFSzlYtGu/gCtKeLSlqeXi6covmTPm/T7GGy0kTxyLuUZ611Xw/wDi18n2W4dPLBx1r6eb/glNHDpYT+0F24/v1hw/8EpIYJmZdSVf+B0VqyqbEYfFSg9WeU+IviFpeiRQfZ5E3TY3c1n/ABZi0XUfAC3CSRfaGGeDzXsupf8ABMaGPbv1JW29PnrO1v8A4J0MLdY21PfGP4d9YRptanqVM0k42Pnj4Yact9pEnlyKrKPWux0CJre+tpkkCzWr7s59K9g8GfsA/wBmfLHeYU+jV0h/YaWA5+1hc991dUayWjPnqvPKpz3JtD/bw1zQ9It7NbhttugQfN6UVXP7DMTHm8H/AH1RT9tDsbfWJnwO11bxjBZap3BRz8vzVNaeDlutTjjaQ4Yivor4SfsuaT4l0qOSZ/mYelezUnpY72j5jmPmn5Y2zU0NneHH+iyMPXFfoL8Nv+CffhnXJA0jL8vPSvSYv2G/C+npsEMJ8vjO2vPqSsQ0fl/baTeSY/4l8zf8Bq8nh+8dD/xK5z3+7X6br+yj4b00fLawN/wGn/8ACh/D9p0sbc4/2ahT6EbM+Q/2CfHZ8J+MBBqulzR2zNjLLxX3Z4i+PPhHw3pyzWumtNIqZwq965mz+EmitbSGGxt4XjH3lXmsN7G30Gdg0KTKOMMK+TzzIaWInzWPbo4p8tjx/wDaa/bS8QeMFk0jw/ot1HHJlchDXg/gb4Y+LNU1h7m/0m8Zp2zkoe9fbUWvabp6m4/se0Z1GQdgrnbX9rE2uvyWq6LahYTgHaK9PK8up4WjaCODGVb7niemfs+67bkTDR7pt3+wa6PwV8DfE+ia0t8+iXbQryR5Zr6H8Pftgy7FU6PbkKP7orUm/b4udPf7OuhWpUjH3RW2HqXqWPFirs+Fv2mtWkg19/N0ya1ZRg5XFeTW3iOeO2Zo5OPTNfS37VHxRX4q6xcPJYQ2xYH7oFfJOtKdI1hokYlWbpX0EKmh2RlZFq68X/amZZNzSe9bnhn4N6946tPOtFkELdMVh2vh2KRRMeprvvB37Rl78ObBbO3t1ZV705VHYt1dDQ8P/se+KroqI3kXdXdeGf8Agmv4u8SFZJLhlU+tY+h/ttazG67bcDHvXVp/wUS8SabZ7Y42X6GuGpWsclStqav/AA6y8QLbjdqCr+NdR4H/AOCW2uD72qRr/wACrzWT/goT4qv4yxaVf+BVteFP24/FF8v+vmX/AIFXA8Q7mSrHeeKf+CWmqZ+bWYR/wKuR1z/glbeCzaaTXrcbR031k+L/ANrnxRd/8vtwv/A65Gb9oTxJ4gBWTUrpV9N9bQrspVixqH7Adzoe/Grwtt9Grynx98Grvwff+X9pEm09Qa765+ImsD719cNu65Y1kX3ma4fMnkZ29zXVHFF+2OP8LfD7UNY1m3jFwI42IBya+sfg5+xDY+IbeG4u9WgjLAEgtXgejaV5jeYsjI0Z4xXXab4x1ex8qOHULiNcgcMaKmKfKOWJdj6/sv8Agnp4Vls0abWLXp/fFaGnfsAeC7M7m1ezP/AhXzkniDWn8NeZ/a95nH981kaZ4o1yU4bWLz/vs15dSu2zj9s2z60v/wBjXwKLVYv7Qs27H5hXkH7X37OPgX4d/CK8n02/tWvlU4CsM5rg4dS1ZLCWQ6pdMyrn7xr5V+OfxI1zU/GrafPqVzJbs2Cpc4ruwup20JXPMbxpNOe5lYszbiFPpX6Of8EY9AsfiJpLjU42upFPCjmvzz8RxLakW/3llHJr65/4J7/HS+/ZnsZL7T4/OZlztNbYymnSsevhVadz9Wfit8MtAX4S6xDZra2LRod29QGPFfG/wv8ADnwtie4t9WltXvvMYMTivmX9qT/gqL4y8X6tfWaNJaw3JIYI2K+ffCfi3Vtb1sXbahcK0z5PzHvXHHD2hc6Myqfuz9Wk8HfA+CFvtEdq+fYVzurWfwZ0OYtp9vbq3YgCvi+2tb6a0hZr+bkf3q0P7ImaNWa6kP41jKN4M+ZweIcap9cQeKfAN0yxyLC0GeleheGPih8JfD2leTPaQPuGOQK+AXluLW7SMXEmM+tdYmiyXlikjXD5ArzKEOVM+gxOYto+wLjxz8EXvGkk023yx/uiqviDXPgrf6e3labBnGfuivkO60FpIQ3nN8tVp7ia1s2Akb0611xnY8Svim2e5at48+D+kXxT+zYflP8AdFVP+FzfCJrtY10uHr/dFfL15ZNqOqNvc9aujwZDEVk3fMOa6I12jnjUPsrSvir8I7TT1b+zYR/wEVoWvx/+EEduVbS4T/wEV8T3Urwx7AxwKoXF68K/eolW5maOoz7L1j9pr4P6RMWXRoSf+uYqvH+2p8JBCQuiReYOh8sV8ZBhqB/eAN+FImkwrcKvlr83tW0Z6E+0PuLSP2xvhrc2h/4lMOf9wVnXX7XPgEXn7vSY+vZK+StMs47WVVCrj6V12k6DbzReYY1z9KmVQftD6Sb9rXwS9vtTS0DNwPkqtbftReGYX/5Bqe3yV4JaabC14qeWvX0rop9At4oN3lr0z0rH2gvaHsUn7YvhuzT/AJBsf/fArL1P9unw3FbSKNMjzj+4K8K8SrHbRttjX8q4HVtUUXGzyV+biqjU6lqoe06z+3VpME0nl6fHgnj5Kxx+3Fa3cv7uxj/74rx7VNFt2i3eWvzc9KwLiSPTpvliX8q3jULVU+m9K/bbNtCfLs0H/AKux/tgTa5ZSNHbxhl/2a+bdJ8RBwq+SvPFdJa3406MbY1xJ1xV+0uhSqXaPSJP2ubm6E0M1vHu5wdtTfCT9oMXnipl1KP/AEdjjnpXlFyI5blX8tQWPpWwbaNLNXRQjY6ivNxF2erh8ydNWPo/VviH4asrgzMqNG3OKx9d/a10/wAHRf8AEjhiEq/7PevC45ZLyyZHkY1n6Z4fR7xmZt3J61lR3KxGaOorHuCf8FBPFnlZXyuOny1HL/wUN8YGPkxg/wC7XjzWUdvdhQq49MVZu9Ehkg3bQPwrtqS91HkOetz17Tv+CknjS1PyyRj8Kp+IP+Cjvji+TiaP8q8L1K0W3lwoqisQkaojUMKlQ9hf/goZ47zt85aif9uzx5f/APLwteW2+ixyLuOKvW2iRg1UqjMo1D0H/hrrx5cHIu1Gau+GPi1qnjzVlXWiJueTXAw6Imz71dN4Nt1gVwPvAda4MTUdjvweLlTmnE9T1X4qW/w4McuilI5gvb1rzLxZ+2R8S49aea3utsOeMHtW94C8ER+MNWZbiQkZrpPiX8GtP0XQ2dFXcq56V59PGNSsfeRwc8XhudnnMP7cXxGdRuvPzNXLX9r/AMe6l/rLzOfevL9ds1t7yTb/AAmq+m6k8Eu2vew9RzifA4iU6FVxR7bY/tT+LrZd0l19ea3dK/a98WbN0d5tUds14Pd6k8kFZsGsTRz+WHbBNTUWpzSqTk7s+lJ/2s/Gl/Htivv1rC1P49ePNSYh73dn3rx6DXZ9PZdrNXc+Br19ZK+YazehPtbMi8Yxa/46t2lvrhmdemDWD4Z+JPi74ZtJHYzXO3/eNegeKJP7JRdnTGcVzMviMThlaFfyqVK56lLFNROf8U/F7xV4i08yzXUyzZzy5qvoX7Snj/TxDbrfN5cfA+as/wAXa03nGNVCqx7VnaVb4mVs/e5qvM4cRi29D1PU/wBpvx4mj5+3tnb/AHq881D9q/4iRXbAX77c/wB6tLUIN+n43dq5C801S7VtAxp1DYf9p/4gXpUfbnb/AIFReftG+PTEN13J/wB9VyVzN/Y0u5fmyafea+01t92ujodHOd34a/aY8Zwfeu2/76rXk/al8VTSbWumGP8AarynTdTYjpUc92087dqxMvaXdj1r/hpvxP8A8/h/76oryPc3940VXKM/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data:image/jpeg;base64,/9j/4AAQSkZJRgABAQEAYABgAAD/4QAiRXhpZgAATU0AKgAAAAgAAQESAAMAAAABAAEAAAAAAAD/2wBDAAIBAQIBAQICAgICAgICAwUDAwMDAwYEBAMFBwYHBwcGBwcICQsJCAgKCAcHCg0KCgsMDAwMBwkODw0MDgsMDAz/2wBDAQICAgMDAwYDAwYMCAcIDAwMDAwMDAwMDAwMDAwMDAwMDAwMDAwMDAwMDAwMDAwMDAwMDAwMDAwMDAwMDAwMDAz/wAARCAHO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dYgg0bwo15qp8uRTxmtjwDqsOs+H0k3YtW6sfSqfx68L/wBsaOLWZvLy2cVe0D4a3Q+E629irbtn3hXmSkfTTR6x8OPCPhvXdP22twrzZyQD0qr8cfhFYS+Eppo5FMka4xmuN/ZY8Bal4Tv7mW+kdt2doJroPFmg+INR124jdZPschJHpiojucNWJ8k/Fb4Ev4f0qTWEXOST0rxcwrq7ySN96M4NfaHxJuV1DQ9S0uVR/o8Z7V8V/Nb6rfQpnaJCK7qcjz5ETDa1JStw1JWiMrgatAjTYla1+aWTqKq1rfCrw4PFHja2tZJAiyNgZrQLo57Ub68sL3zGikZm9B617P8Asz6VrOu6BeWKW8ohuwd2Vr2DwN+zvp+lfEC2XVbETaeyBjIRwK9W1P4lfDr4PzfY7F7ZJG4IGOK0TDmR8/8Awu0XSfDWq6rpuoeZHJCjNkjiuM1n4katq/h7VND0mJprTzCMgZ4r3v4l/FT4fzeGNQnt0gbVbmIhSMZJxXmf7DXhG+l8ZahqGs6e0eiySFvMcfLtrMgy/wBl1tMj8N6lY6gJIroAg7hiqXxd+HMPhvwBJqVkdzM5PFe7/HS8+HPhvStVbQZbdtQkU8IRnNfOc/xdHiDwMugyrumkm2gn0oA5/wCBHw6X4heJIft4K22MscV1OrfBDw/rvj650qxYs6cLx3r3D4E/AkeHLWxvmj3WskeZD2FN0lfB/hX4q6hezXEMLrkqSe9AHm/iT4Lp8KfhjMZQfOIO0AV4V/wkUNvG+6Obfnptr7O0Txv4Z+JHiqS11S9hayU4GSMYrUuPhL8JTqrbri0259RQaI8F+EfjOf4xeBp/DqwyKtqhOSPSuN8N/D2417xHd6DbqzXCEgACvsZbH4a/CbQL670e4tftE8RA2kda8X/ZYubc/HC7vZI1kSaQkORwBmgDxG28B6jB4vm8P3EEispI+7xWonwJ17SNWa1sbdnULvbC9q+4fGWk/Dux1W81SS6tf7TVd23jOa5b4EeMdO8R/EG4mlhQ2gyhYjjbQB8N3Ok3F3r8tu0E3m27Yk+XvW74Gnk8F+KIbi4hmWNmGz5e9fdGs+EvhXp3iO7nM1p50zEyDjg1S1fw78LPE/kx+dar5ByDkU76WA+PviN4d1b4v/ES0gtbeRmKgr8vauY8beBL/wAA6o1rfoUdT3Ffcur+Mfh/8M9Wj1O1ktpJII9q4xXyZ+0v8Srb4oeMpry12+WzcYrKZhM8+gGRWhaVQtVwK0bcZrGRzslFp9pdSf4eld5+zpqH9g/Fyzum7SKK4cMseNzba639nrR5vFXxXtYYcsqyA5FZ8t2YQj7x+hvx20Z/iD8PdPvI13NHGCPyr5c8a/CfVvEIUGMqu7HIr7V/s7+zfh7Zw+X5ghjG4Y9q+N/2tP2nL7wBqcdrplgzEPg7Vrz8VTPsMrlZFHXP2Tr2x8FNfqF3gdKpfAX4C3kvi20uLhcKsn9awfE37cXiCD4crE1lJukXptr0r9hz4xaj8U5I1uLNomVupWjBQ949LGzTifY9pZQS+D/7JnOImh2Zr8zv25/hR/wqn4iyXFn80dzJnNfpza2PnQxpMNuQBmviv/gqT4PbTZ4Jz909DXvWsfI1viPkOBFaBJ3+8a9z/YT2zfGm1ZfUV4h4T09r+zkMh+VQcV7J+wW7Q/HSGP8Ah3CipsYvY/UKE5T/AICKoy/66r0P3PwFUZP+Pg14OMPPrEcs4tXVzXz3/wAFB9MvPEvhS1kVT5UfOa+hJEWSRVk+7Xn37W+gP4h8BiO1XKxrzgdK4sOedUqyjpE+IvA/jGTwp5ckK5kTANeraV8QrHxRDGdRbZIa85tPCqadcS7hu2nkVbsdPt5izSNsZfuivTpyOCpiJnrN74+0/wAP6SYrF9xkGDiuT0XVrfw7rP8AaSt+8ZskVz8Xl20X/PRvSqb3Uiy7mUlPStnsYRxNTY9quvilpGp6et1JIBcoOBmvPdV8fzar4iF4vSNuK4+9t/tLbkYruPTPSgrcabB8oZs1DVypVHPWR6H4u/aKv7/SlsQh2gYrjxq9zcL5m3rzTNJ01tTtzI0fzYq5pcXlu6yDao9aXKzCdZx0RGt894QpFSppgPLVWuL+GzdtpHWsy+8W/wAK/SjlZEaLraM6EPFbRnLfdrNufFqhmUH7vFc5c6vcXbfLnmq4spWOTu5qoxa1OingFR1Ru3fiQOOtZ8mrb8+lUxp7sak/s5ih+ldHNodlOmdx8AL7yvibYtD8zbxX3hqd4t3pkJm4ZYx/Kvg39l7S5E+JtrJjequPwr7a1m4a9uo41+VdgGK87FSujrhTMsxGW/8AMX7q1aY+Y9OSL7JGY8cmkVdorxl8RvKFlcUDAopVXNPxVEAowKa5p1NfrQA2iiigAooooAKKKKAGP96kpX+9THzmgUth1FM+b3o+b3oIH0Uz5vej5vegB9Rz0vze9IRnrSlsBHRUmKMVABbtgmo7s5pzNsqN2z70AZt3GTVG5hrYlh3mqd5bYTOO9VHcDN8mirXk+1FbXA+cvitpM2s6at5IflVh0rsNC+IVj8P/AIS+dMYztToaW90KDUtIk0/zNzYJFeb6f4Uh8f3114dvLnyQmVUE4zXrK9z9Nk0Q+Bf209LvdfaBYSdsmDtr2iL9qrRddu7fTwsayyrjnrXlHhP9krw78KL959QePy5DkOTW+f2YtK1SKXxNp94nl2oLABvStoxe5xVGcj8QLNdT8Qa48J3bo2OBXxfqLf2drN+rLhvNbrX2V8Lkk17xxqVvJ+8jkzGCe9fNP7Tnw+bwR8UJIgu1JnLYxW0bo8+TPPWk8wlvXmjNNvIWtptp6N0ourV0tk+vJrqjscbHHgVc8P3p0DXbW+jkwYmDcGrXhbRofFerw6fuChxy2a1j8H2TxUulJLu844Qk9a0A+jW/aus9U+FH2ffGL5YtgbPzV8oeKFuNc1u5vJ7yYyuxKfN0rQ+I3wv1D4XaylreSSIsg3LisGRzIm1mbb/eqogSaXmyuFuLqeWRkPyjORXrWm/td6xYeBH0O2ijjtWXZuUYbFeTny7azVVPmM3TNdZovwQ1298KNrENrvt+vAqXuBzcNpNcXc18t5MzyHcyu1SfaGs2juh/ro2zV/VPCV5pdnHLOrQl+3rWZcTKieVIGDe460AfTXwj/az8j4ZS6bdMok8sqpJ56Yr5/wDF88nizxbcTtcTRxlySQ3UVzlqktteqysypnp61s6pefa4Y0j+VuhI70AJMrRHbYXUysOCQ3NW7SxuDAWlv7jzP981X8O6QsmsLGz7ZpMAL6muxvvgX4k0tPtTW7NbzcqcUGi2OQVb6RtrXlw0Q7FjXoHw7+K0PgeA+V/x87cZ71zFzbGwJtZF2zL1FZ0VlHcy7ovmuFOAvrQB1dn4ut9R8TXWo6rdXGJDnbuOK6Nv2i7PQtFe30NWWRxtLd6868QeGdQsrBbi8t/Ljbpx1qrp81kLDakYF16YoAm1HW7q51Frme8uN1wct854qtd388bAw3twP+B1NHZf2lJ9nX5rhuAK1PCXwwudYvpYL0eT5QyD60AY8n2rU7LbcXkx9MtUCwLboqq24jvXZ6V8HrrxZqrWVo33DjJrP+IPg0fDS9jtbjLNnDEc4rOZhMxbYbjWhaqR2qil3awzB4GLse1aFvdzSRFvJIbsCOtYyOZlqxsItQv4YZsgOcV9mfsbfAbSdIuodU8yNpCAa+KtP1KRrweYux16V738AvjXdeD5I1kuW8te2acbBT0P0MSCRdNmh4ZJAQtfNvxh8AaFpGrzXWtRwlckguK7TwD+07aa3aRxPIu4jHJrg/22vDs3jv4dmbTpj5zLn5TWGIhc9bA4nlZ4N4z8beEP7a+z7LdrcNjgDFez/s2+JNF0m5h/siOJfNP8Ir4u8Jfs8eJtd1NknWUjfwxB6V9d/Av4OzeArfT2kc+YpGazwsbSPRxOKTifXmm3s1/HCs3seK+df+Cl3wx1H4i+FVm0+Nn+zr/CPSvozw7CjaVDOG3MqDiquvNb6rZSx3MSyRnqCK9aR4UpXdz8jvD2m3nh+0ktb63khZSRlhjNe1fsLwRD4zQuvHzDmvdf2tfgNpep+FDeafaxwyICzFR1rxb9jyzjs/i3FDG2HjYA1NT4SJbH6R2/+r/4CKoyn99Wl4eti+mZbrtFZVzbsb1uvWvCxh59UbcAOcGqHivQ5tW8I30a4YeWcA1Pqha1G+tPw7bfbbR/Mb5ZBjFeZTlZnm1qcpbHwH4ws5tC1y6hkVg3mHtWfIsMsSsdwYV7N+1z4CXw5rTXcEe5WOeBXicUtxdqpjhLKfvEDpXo0ZHm1aNQlt3axcyOcqegqS2umM+6TmM1DPpN5duqxxOyf7prVs/Cd5JCAI2J9MV2rVHF7OpcjXQmkk85fut90Ves9PKxYm2/jWpp3gvVhZMwhY7egxVNfA3ibXnK/ZWjXOOlETSFGo2Nk1m30O3bayVyeqeIJtRuW8ngH0r0DTf2br68O++l8te+TXTaV8CvDmmbRc3qq3cZqjup04L4jxFbKa7OPm3VJH4SnB3NFJ+Ve+Q/Drwtpd+sgukYL2z1rSkXQbi9jhjSPYDgmg0lUhFe6fPCWRsiBJCy+5FaH9nR+Tu29RXtXxl8O+H4vDiG28tZsdq8mstPkuYvLx8nY0HNLESb1MO4gCfdWs+4l2Rvt644rrRovyNHjdjqab4P8Fr4i8SxWaDcd4zWcp2RrCseg/sHeFW1C8ur68hZFhJKlh1r6YuYft83mx8KvFZfgnwzZ+FvC9vb21usEgUByB96tRD5YwvArza07nZTrEbNmIlvvLxTIhuXNTlc01xivOjudHtObQaBilC7qSgttFWAEYNNfrTgcimuaAG0UUUAFFFFABRRRQAx/vUlK/3qVRQKWw2ipMUYoII6Kc4xTaACkZd1MozilLYB2yjZTd1G6oAZcjaBUQOasMN3WmsoC9KAGrHuFQ30YEVTA4qK7G6P8aa3Ap7BRT/LoqwPnXwHr6y3n2qSUN2xXC/tPi68Ealb+INJVuoaTbXlfwu+PUcUqySTHyR1BNexXPxN034g+GZLGTy5BOu1d1fQU4an6HKqjxn4tftlS/EfwZHYxbkvIhtJB5zVL4T/ALUWuaL4dbQZLlm+08YLetcR8SfhDc+HvFsgsk3CZ8gKKh8P/DrUPDXiW3vrxSF4PIrujTVjiqVeh9WfBq+j0qa2mYjzpGy3415T+3yy3HiuG7iUFtvam+HPicbPV2bdiOEcVw/xu+KMXi+73THcE45pSjY4ZyueRJqNxdX6tIrbB1rp7Tw/c6+qqilYn4DVg6remSxdbVRuY8HFfR/7K+m6H478Hx6XeNGupR85PWriYcx5x4c/ZQ8Vy3sN7pizSqxHzKOgr1rxN+yZ4stE0PULUTG8VlMhx0r0jxd+0LD+zp4dbS7G3juL0jCEjNeO+Jv+CivjDw60e+zDGc4Ax92tBe0R7rYfsoN8QrmObxEvnSxwdSOhxXnWi/sd6dffEC6tVdZIVYgIO1Zuj/ty+JoNMa4mjZfPTH0zVj4EfFa+TxLc+ILy4/dsS5Vmqo7D5jz/AON37FfiKy8ZNHpFncfZ0+6VXiuy8Mp4n+E/wkaw1a3dUJC/OtW/ib/wUs1Sx8XmCwsYpoIzjcR1rhvjL+25ffFPwr9jktI4ZDz8oqWWQftA3Edzp3h/7Oqs1wy7gK9f8VfskaTqXwT03Vk2xX0qqW9a+ZfDnjpvEWuaTHecrauD83avXvH3x81vxBq2n6Hpcn+ix7VIB4oA6D4hfsZSL8MIbrS42muymfkHOa8i079lbxgLWPzNPutxbg7TX07rH7SbfBj4bW63DR3F5s4UnPNef6f/AMFK9QuRHDLpkCsxwh2igDGtf2L9fs/DcOpeRMb6NgwXHNesR6lfpoel6LqMXlXDKEwy8mtfw9+03rf/AAjTaxdQ2/l7NypkV88+Of2sLzxn8UIdRljWGOxfdhenFBojZn/Zo8RXHxtZ5tOuH06Q537TtxXLftFfD+L4a+N7VbBcSEgso7V7NoH/AAUc1Hxc8ml6bp8BdY9nmMBnpXk9rr58d/GlV8RMoaZ+MngZoAsXul3Hxi0G1tIGVZLcDeB1rqvE37HU9r8J11PT7aSfUMYO0V22o/D7RPhVOLi0uoWkvgNgDdCa3vEv7U3/AAoz4aCOZYbm4k5VSc0AfMPhT9mrxdp3imzvJNPum5BI2mvdj+zN4h1W9s7yO1lRWI81Qvaudh/4KSXiWokXTYCx6fKOK0tJ/wCCoOoRW7brNA3pjpQA/wCIP7PnirTfiJZyeHYZbeARjzTjqaPh7+z1fa/40uF8XWUk0chwJGXiqNx/wUl1C7kZktF68nFMvv8AgodqGvQC3WzjRjxvA5rOZhU2JvjX+xhH4a1i2vNHt2ltS4LKo6CuF+P3hi18MPpsdoqwSbB5g969s+D/AO0PrHjaGa1WJZm25G/tXh/xa0zVPG/xOe3vPlff8oHQVjI5nJHCb47q9VR98dTW8ji3iVUbDe1VPF/hiTwXeFGjfdjOcVm6beyXr55+lYqXvGMqiS0O40fxreeHQsiSNxz1r0nwz+0jNq9gtrcNvVeOTmvGILlbhPLam2L/AGO7by+M1VWWhnSxDT0PpLQvj9oumr5flQiT1xWppPx+tLzV4wzKqbuK+WSrSXPmbmDZroItIuIY4bjzGx14rnoytI7KmKfKfpF8I/HVprmhxsrK2VHFdF4gWFtPkKr8zCvkr9m74wW/hyOOG6m+UAdTXucnx50e6hb/AEiPH+9XqRldE0JXRleLoG8Q6HfWbrxsIGa+Yv2f9D/4RT9pM27fxy/1r37xP8adJsEmdZE+cdjXjHwtmh8SftBxahCeN4P61VT4TaWx+hXh7aNM7fdFZFyQL1vrVrw7eZ0v72PlFZNzd/6c3XrXhYs4Kw7VI1mIU1MyNb2IEZqjNM1zdKgzViQSIPL9K8ZStI5eeS2OZ+Jnw9g8beE5vOAaYKcV8x+HpNP+G3iG4tdWhXy9xChh1r62Ec8t7tb/AFZ6ivIf2pv2dT4z0eTVNMX99bjJCjrXp0JHBiK0zBsvjj4G0WDa2nRs2Ou2q0n7QPhJpGaGyjX04rwix0uawdo9SjaNkO35hipZtOt0w0eCvtXoxaPNlWqXPVde/aXsxOI7O1UL7LVO6+Od9cR4tlVCR6V57aRx7MiNTt9RVq3vhIfkWplIylmDpaSOhu/H/iLUyd1xtU9qpPPPOd1xMzN/vVTeaVF3bgorPvNeWzbc7Z281PMzJ1pVXodAkLTp5hZgF96rxeIxa3O0Ocr3zXKXnxKk1KTybVTjpVeV7jbukzuajmZtThJas6/X/FUd0gE0+QO2azZPH0cFp5Mf4GudbS47td00jD0q3a6PC1scHc3QetVGXc7IwU1ZFmy8ftNeraxjdJMccdq+lvgJ8DDpOkx67cf6xwGANeU/s2fs/HxB4iW+uom8tWyu4V9X6RZT6e0dqoxZoMe1c1aWhtTwzJEfzI1alp0yqkrBfu02vMqyud0MMFNkpwprnmsYm3s+UbSP92lpH+7VEgn3aR+tKn3aR+tADaKKKACiiigAooooAY/3qQHFK/3qQnFApbC7jRuNN3CjcKCBSc0UA5ooAjooopS2AKKKKgApH+7S0j/doAZUdwMpUlNfpQBX2UVNRQB+ONrp39m2W5ZNqjtXSeDPH91ZwN5ZbbF0NanxL+C2oaF8oDbe9ZWgpbeHNAuI7hP3hB5NfQRlO+x6cq0+52Pgn4ow6hqnmXn75s4BPOK2/iH4hh1K13R7cY49q4Hwlp9jB4clvm+9kkVS0rxmus3UkO75VOBzXTCpMj20u4XOvrZ7x90muH8V3y3c3A+8a6fxRZ4fcv8AOuK1qXyXyfWt1KTOiEy5Lp/2G0iO7Bk6e1dl8NtTn+GU41SOVtzc9a851/XWvILeNPvLXo3gXwtdeLNDSGVscDrWblO+xy1pSN7xj8VW8asNRkg854++KxDa/wDCXqtxJD9zkDHSuy0H4ex6DaNbSbWVh3pfDVpBZTXkXy7VBxS55nmylO+5zBLSWnlMvyqMAVymueKNU04tb20zRwdCoNdkl4v2+ZcrjJrk9fCy3E33etP2kzuoyl3OaEyyvvf/AFjdaeBGXrPvblYLpl3frSfbVH8QrojUlY9aEW1c14JVtn3p8rDoanh8R31pdCaGZlkHRs1iC9XH3hV6z1CFYvnZfzqueXYrkZpan4q1TxJtGoXDzBegJ6VCsS70b+JTkH0pkeoW553L+dWI9RtSPvL+dHPLsHKac/xJ15bQWv2yT7PjG3PascXDSFmb7zdferImt5+dy/nTwLfH3l/Ojnl2KUSHSdTm8PzmayYwyHqRVyO/vtYvRetcN9qTo+ahAt8/eX86linjiHysv50c8uw+U07vxR4i1Ex/aNQkk8n7mW6VX1m91XxQqrqN486rwATVf7av98fnR9tXP3l/Ojnl2DlG21jHpo2sN3pUqrbk/coE8bj5mX86ejQf31o55GqkkrDolhjX5U4NWbG1ja7WRFxtPT1qKPyMfeWtTwyIJdQj+ZdqnnmsZylY4cQ7rQ9c+HzXGiaN/aFnKYZGXGAetNlnvrd5demUzSxHP1qFb1LXSo/JkXycdM133g/TYdV8GyNJsMWOa8uvKp0PncTz30Zz+leLdM+K2lN/aVqts6jG8jFYtz8I7dvMm02RZlHYV6Va/DLTdY8OssAVWccbawtP+G+seDI5/su6SIgnmsaftGY0nPqeaWHg9reWYt95O1VJNM3yf3XzVmTxPPa+JbiCVh5jMQRmnTHdffN95q6vfPUox0LlroMc9l/t+tdL4Y0X7XYtA7bjjAqpoFgfNUN901pT3y+HNQjP8LGs5KfRE1r9DNu9Nn0G6ZRIy+nNUpW1SSXcl7Iq+m6u18T6ZHf6Ql9/CwqppXh+LVbFfLI3NWlKc+pNGUkclc6ldBNslw0n413X7Kl3IPizbqy/KWFVU+D07P5vJXrXSfAXR30r4r28ezHzDmuz2mh6VOWmp9xuJ0t4zGxVcDNW02tbAsPn9avWdkv9gxluu0VlykrJj3rzsVK5y1tiwYVTa+MN60m87s55qSU/uVqKvK63OWL0GmQk05b77NCwb54W+8nrUdHBHzdK0jKxnUjc8w+MP7OFj8TLWS6sVW3mwTtHGTXzh4p+FWqfDu+aG8hYW6nG8jtX2vNcGyk3QflUHiHwjYfELS2h1KOM7hjIHNbKo+5xzonw/wD8S1o/3d2u7uM1k6lrMWnhvs7eY1eyfF39ha6u7mabQZHRW5xmvLW/ZZ8T+FGZrgSSbTXRTqdzhrYW71Rycms6pfvjDKtOSwnkP74k56iukfw3q2mnY1lI230WpIdPuydrafMW/wB2tvaozWHa2M3SPDihx5cWG9a3xokflfvuDSWngDxNqkoWzs5o93TK16N8Of2VvEetTRyalJsj6kGl7RD9lI8p1DSGlYJbwtIzcKMV6r8BP2UNQ8WzJqWrbrW3T5grcZr3Twh+z9ofhiKNrqJZpo+emea6vUtX3Rx2sMYhtk4+UY4rmxFS+x34KDW5S0my0/QNPGn6fCu6IYLAdas2V087m2bhvWoXihs4/wDRf9Y3U1Ys7VoE85/mk68Vy8zPQI5k8qZl/u96bTpH8xy3rTakrmZHmnN90U2nN9wVMg5mNoY4FFDdKkkFORRjNMDYo3GgB+KY33qNxpCc0AFFFFADXODTd1OfrTaADNGM0UUAIRxTKkPSo6AFVttL5lNooAdu9qQnNJRQAUFsCms2KaTmgByHJodqaDiigAoNNZqaTmhgP49qKZRWYHiev/szxeOZd+0bPpXHeI/2B9J1ONo2kVXbrX07ayfY49sfyrUbWscsm9h81et/aUDrlI+ZrD/gn5pcWgtZmbG6srSf+Cb+j6PelvtH3jX1l5af3eahe0SU8rWizSJhz6nzjdf8E9NDvbXmcdK5q8/4JmaJqFxjzl619Zi3VBjHFEduqHKrzWizaJ0RqHydJ/wSx0OaSFkmX92ea621/YMsfD1gq2snKjtX0XB+7+7+NSq2aj+1IhKSPnNf2NYbtMtJ8wrLb9hG1tZJZDNjza+oQgHRae8KzKNwp/2pE5+VXPkeD/gnzaM7yeb96s2T/gnVZzXTfvPvV9lCBFH3R+VILWIHO2l/akTaMrHxJf8A/BLexu7oyed1pq/8ErbH/ntX2+Y1P8Ip4iUfwj8q1WbQOlYxJWPiEf8ABK6xx/rqhl/4JVWsj/LNxX3LsUfwj8qfGoC9B+VV/a0R/XkfDMX/AASot8/679asRf8ABKa3X/ltX3Cpweg/KpVY+i/lR/a0Q+vI+Gv+HXFrbfL59OT/AIJg2v8Az3NfcvkrL95R+VH2WP8Auij+1oh9eR8Of8OwLX/nuaen/BL63YcTGvuLyE/ur+VCxKo+6Pypf2tEPryPh/8A4dewD/lsacv/AAS9t2/5bGvuJVUj7q/lS7Vz90flT/taIfXkfEVr/wAEubd+sxqxH/wS2tc/66vtgbVHAH5Ub8dqn+1oXF9Zuz4tj/4JbWpH+vq7pf8AwTFs9OJ3XH3q+yEmweMflSTMXPzD9Kr+0osftLo+Vh/wTvjSx8lbgsi85zXReGf2TLfRPDsti03sa+h1u5ETaDxVWW2R2OR97rXHUzCDOOrFM8f8Ifs0Q6JahVk3rmtj/hTC/aXhKBo3XBJFemW6iEYXpTlcgn3op5hBHPGKTPlzWv8Agn3per+MX1COb52bJWtk/sEadczBlkXzFHSvoeO3WGUsq/MepqaBzHKWH3jXXHHw7HXTlY8Dsv2LLO2j3bv9XWZrH7F1rr8/yvytfSLSkKw7N1qKFVtn3IAM1EswgEtTxWL9kCxbwutnNJjbSeHf2N7HTnURzZC17XKfN+9RE/2f7vFYfWFPVGWzOCT9nKzsbbYzDpUWi/sy2Xh/W01aPbuU5r0SS5aX7zU77ZJ5e3Py1arM2U7Gi915Olxx+2KqXNji28yq7TNIOTwOlOa5kdNpPy1z1alzGpK5H5vzqtSVCw796PMb1rlMIjqdAnmShTUO6nK7A0FodqmnYf5aZbWMkXIbNOadn6mgTsnQ1XMUoIl+3eR8rMQfSoby2tb5f30at9RUcqLM+W5NOK7hUyqNEVKSM2XwrprPkafC/P8Adq9Z+GtFiTdJpcG5eny1KjeX0pWcvU+2Zl7Eki1OxtTtj0yFcdCFFNurg3YyjeT7Cq9NZjmj2zH7FEkerf2acN+9+tTGeHUBnaFzVF4Vc801fkGBR7RscY8os2n+RNuVvlqymsRwJtj/AHj46VXLllxUMVskMm5R81F2UWGYyPubgntRTXbOKbuouwCnN9wU0nAphcmpAfQelR7qM0AFFFR7qAJKKj3U1nYHrQBNRUPmN60eY3rQBI/Wm0wsTSbqAJKKj3UbqAJD0qOkdiKZuoAdJTabI1N3UASUVHupyng0AOprNmm7qKAHIcUhfIpjNzTd1AElNL03NFADt9FNorMApytxUavinVpyU+h0VGSUVHnJqbZxUuMDjkxtFO8ujy6XLAqMhQMCnoOKETFOUbjWnJTH7TUcq4qQKMU0DNSDpR7On3HzCbBRsFLRRyUxOoIFwaUc0oGacBtpcsCeVvUQJinUdaeo4o5YhyMUDFOVcUKM1Igo5Yj9mxAcCl3GnYoxRyxJ5WN3c0qHIpaa4waOWIuVjsU9WqJWwadRyRDlY9ztoVs0zrRU2hccZtaEgODSls0xWxTsV0RjFnQqmgU1+tOpslEqcDKVYE606mp1p1YqME7CjPqFOTrTacnWuiMYF84r/dplPf7tMqZqJopXCiiioi1bQJBRRRTdSxnKVgxxRRQBmpUrkczEf7tMqRx8tR1pHYrYKCcCiipYXGbzS76diggGsmw9oM3Gl307FGKcY8we0uN30b6dijFV7MOYjqM9akqM9aPZhzhUdSVHiny2DmuFFHSimA5ugptOboKbQAj/AHaZT3+7TKUtgCijGKKgAqOpKjzQAUx/vU+o3PzUAFFFFADWbBo30SdabQA7fSqcimhc05BgUAJJTadJTaAGyU2nSU2gApy9DTacvQ0ANooooAjPWig9aKACkY4FLTZDgUMA30U3dRWYDlmjJqRZYzVYQR5609IU9ap+RTlcsb4qdvX1qFIE3Dmri20eKjldxaEO+gyYqf7PH60fZo6aSFoNVW2/WlWJs9aUSRoaeJkIquUkTYw/ip4nVThv503zl9aj8tHbOf1o5QuWRNGaf5sZqssSetPEUeP/AK9HKBP58a9qX7TGe1RCH5eORSiMjsPyrONN3NKkrRsiZJo933aqT60v2ryUjJb1qykZPap9Mso0uDI6rn3rrjRM6Mr7kVnud8NxmrVzA0S5oWWF77n5QDTtduY3AWJsnpUSovobVJ2RDFyOWFPwv94VUjtZNvzEinfZW/vH86Sp23OfmZZ+U/xUySEv91qh+zt/eapIk8tcFjVcqDmYfZm9aX7K/qaXPP3qXP8AtH86ykuwuZkciPEN27PtV1FjhtFkk6t2qvDZyTN5i8qvap4LR7yTdJxGvaoo4eTncvlTVxyWDL+8ZT5Z5zVJraR735ZAyHsD0r5k/ao/4KZ6P+zt8ULXwtfLIsEzhGkxwK+n/wBnn9oH4R/EnwZaXQ1y3+1XCglWlHFev9X93Q2o0m2EJZ7/AMnB92q1f2628ygHcvcjtXpg0rwVqGmyGz1WxaSRfkPnDOa+dfHvxFX4UfEBbLWLy1+w3D4RxIOhrn9g2zavhrLY7u3szJKzbvlFRSXS+btVelXNPt4dd0pbzT5lktZBkMpyDVWMR2k22TqeKxqU+V2OGMeXQb9sVjtC80C7VDjb81SSCO1k8z+HrUtpBHevvHSqjYqO5WN+nQj9KlinimqDUrIJ90VVthIkn3arlTNLmwbdQtQzukanio5bqSGHOKbCJr3+E1m6bvoVfUjM+5vlqRUdTu6ipP7OMIyyn8qbHqUUcu0g1nKkxVNhSdw+7imtaSyD5asSalGfur+lQSX0n8KmnGmzmpybkRjT5lOWbihoHzTkuZjL8ytt+lWDMB/C35VeqOypC9mik0UgpD5kfzHkVZaUEfdP5Ukcq+Z8wOPpQZ+yZX+2q38FDSs/3RV9ntz91ahcA/dX9KLIXsWVFWQt1qagxSZ+7xTTC2ehqdthcnKwPNJu5oMbDsfypBE2e/5Uam0rJDjERUbxtmpWjn/u1E6XH92i7OXeREQ3mL6ZqxqmiOLdXikHTOM1B5Uzdqm+e0j3SyfQZp8smdM8PKS90q2EuX8uRTu9as3OltGPMDcVWTUzJP8AIq49atTSSBQQyn2zR7Nkxwsxpt2EYJqGSZYzzVq5Ext1I21kyxTNJzt/OocWhvDyRa89XH3aWS3Ozcp60+wt8j5mXpQun3Elwx3KE7c1UfMxlTlsQxwMT96lkt2UcNU95pkyx/u2TP1qta6ddl/3jLj61VghTktyJLjZJtbmr0UcbR9KqS6HdefuVk2/WpUsrqPqyfnUOjJ7GyjYZdgKflFMivYY49sn3qke0nJ+9H+dNHhqec7/ADIvxao9jMHG5G99Cw+UVE1xnotW08OSRdZYf++qkTSWX/lpD/31VcjD2bKcVyoXDLzUcj7/ALq1cmi8qTb5kH/fQpq7Af8AXQD/AIEKrlZPsmZ0lrPIflNWrCFoIiJjlqs4hB5ubcf8DFQ3Pkl/+Pq3/wC+xRy6GfsZCu0eKYWjFRSRw5/4+7f/AL+CoikO7/j8t/8AvsVKgzWnRl1JpU87lTUb/ux6003tnYnbJeW//fwU067pq/evLf8A77FaezZtKnZDTeqg+7Uto/25Tt+Wozr+ir968t/++xUU/i3RbQfJe26/9tBVez0MeR3Ljw+WOtQvcLHVN/HOihfmvrf/AL+Coz4/8PKfmvrb/v4Kn2bNPZlprkTD5flpQ2R96qE/xG8J24zPqFuo7YkFVLn4xeCoBn+0rf8A7+CjkF7Jm8rZHWkndSuO9cncftBeCbfrqMH/AH8FVx+0t4Ehb5tRg/7+Cj2bJ9jI66iuT/4ae8A/9BGD/vsUUvZlexkXh8e/BBP/ACGbb/vsU4fHnwT/ANBm1/77FfinD4t1yUbV1C6LdsSGmP4013T32zahd5bp85ojT1PQ+on7Yr8ePBOf+Qza/wDfYqQftB+CP+gza/8AfYr8SZvGXiCFfM/tC62t/tmgeJvEMw3LqN1hv9s1sqIfUT9tv+GhPA//AEGrX/vsUf8ADQfgj/oNW3/fYr8SP+Eq15vl/tC83f75p/8AwkviC3+aTUboj/roaxlTD6iftqv7Q3gQddatT/wMUv8Aw0R4D/6DNr/32K/EX/hINdkbd/aV3g/7Zp413XP+gld/99mjlQfUWftwP2h/AhP/ACGbX/vsU9fj74Hb7usW3P8AtCvxFOu68f8AmJXf/fZq1B4n19UwNRuuP9s0+VC+os/bJfj14JB/5DFt/wB9CpF+PXgn/oMW3/fQr8T/APhKtfP/ADEbr/vs1IPFWvkf8hG6/wC+zRyof1Fn7YD48eC8Z/tq2A/3xT1+PHgsH/kOW3/fYr8Rh8RNbsLlYZb68dpThAHPWvbPhd+xj8WPi54ZOr2N3qCW7DcoLHpXVCjpcieDurH6oD46eDSMjWrf/vsVt6J488D6xbrNJ4otYM9VMg4r8fvFf7EHxw0+/Xy9RvYbdT8zM5ArtvCn/BPD4seN9CX7P4nkWUDlRP3/ADraMUtC6GWN7H6wT+I/hxHCCvi6zaRv+moqG9m8L2mlvfQa5bzRoN2d4r8nNW/4JjfGXw7A91N4muisXOPONchqngT47WdrcaTpOr3M4jBUgSEk1ooxZriMrkfrNZ/tDeEC0kcmrW6tGcffFS/8NBeDP+gxbf8AfYr8TXsPid4EMi+Il1SGYty7ZANE/jXxFBCr/brtt3+2eK5alOzOZZfY/bL/AIaD8F5/5DFv/wB9ig/H3wa/I1e3/wC+xX4pWvjXX7iL/j+ut3++aktvGXiSKQltQutnpvNcslYPqJ+1B+Png4D/AJC1v/32KB8fPBxH/IWt/wDvsV+LukeOfEE+oN5uoXXkr/tmrd54l8RXd6JLXUbkW46/OaFG4fUT9l5P2jfCNkPl1i3x/vitDwd8bvDvi7Vo7fT9RhupGbBRWzX4m6t481pLcot9dNLnAAc1+g//AASI/Z21a2dfFWuTXEkM5DIJDkV3UEkaRwPQ9s/bJ/4Jk+Ev2pyt9dQpa323cJzxg18NeOv+CVHiL4V6nJH4b8eMojPyxrcfd/Wvvr/goF+0JN8NvAs1rp83lXjAqm1sGvy68Q/EH4jab4iXVvtV5Nb3T5YFyeM10VKySsfQYDKr9Dp/+GXv2gvCh87T/GF7dRKeMTE4rk/HXwH+P/xI1W1tb7Vb26lV1w28/LzXtdx+134h8B/C+O4hhaWZkwQetM/ZX/bV8Ta38VrM6lYqtrI4zvX3rGjWTkd2KylKJ9tfsv6Nr3wW/Zw02z8TXDi4t0Bd5DzW1Z/tL+Cb2doZNXt/tCdQXHWus+NNo3xZ/Z7vZrMCOQW2V2euK/Fbxna6x4N+IOppdX10kyzMFBc+tZ4iKcrnyuIwNpWR+wMf7SPgqW58mTVrcenzCm3f7S/g/TZvLTVrfH+8K/GFtd8QX+os6390OePnNFvrviF9R23F9dYHfea5b2MY4E/Z5f2oPBsifNq1v/30Kp6j+134E0zO7VrUY/2hX5ByR6/qq7ra+ulUdfnNFn8IfEnxHvI9NtNQu5Ly6O1NrnrWkNTRYJn6vXf7f3w409iLjW7NEXuXFRj/AIKe/CfSl/5D1k2P9sV+bNh/wSd8UaRNE3i3XJoYbjDKrS4ODXf2X/BITwrPZRzSa1csGAz+8rZcidpHTRyty1R9s3//AAVm+Fco2R6tZv8AQishP+Cn3w5vbzbFfW7MfcV8neLf+CUfgPwR4aivl1O4kbqw316V+zh/wS7+HPxF0vzrfUpHvEH3N3NackXsPEZW0j3Zf+Cj/gh/u3EDfiKjk/4KR+EYvuzQn8RXhvx4/wCCQl3p2kXF14duJ824JIBr4r8Q/DTUPA/iObSdQnnW6hYqcms5UzzY5faR+oFx/wAFNPCdum7zIWx24qkf+CpfhLH/ACx/SvzGg8Oxx5Wa4lP40r+GrNh/x8SfnWDS6ndLDWP01f8A4KkeEwf+WP5VDd/8FSvCYgbb5O76V+Zp8N2RH/HxJ+dA8L2bnC3EmfrSsifYo/Rxv+CqHh1DxHH+VQv/AMFXtBi6RR/lX52jwTv+7M2PrU0Xhe1thiSRiaNA9gj9CJf+CtmiRRMwhQ49qzD/AMFhtJ3EfY14/wBmvgqXw3aMCUkNUm0SBT96p5exEsLzO5+gL/8ABYfSf+fNfyqOT/gsNpPltiyGe3FfAP8AYUGetMk0OFf4qOVjlg/dPuuT/gsZa5bFn344qF/+Cxtsw/48/wBK+HbfQ7edMfxfSodR0WHS490i8fSjlZnQy+8j7guf+CyNrbQszWm0KOuOldJ8Fv8AgqT4V+LV28WoalDZleMM2MV8h/s3/s5W/wAXNQk+2LsspBjcR0o+LX/BObTfDviJl0LVtsszZxG/SuihFdT6XDZVZao/Qr/hpnwnqF2q23iK32t3Dir2v/tC6BomiyXEevwzNGhYASDmvy51r9hv4heG4hLaaleNH1B3mseH4C/Eg3gtpNUuV3Had7mtpRidMsrVj7A8Q/8ABYVdK8TXOmxp5i27FQw70g/4KuXF4m6O3bn2r5y0z9g7XNK0Z9Y1BvOwNzsOc1yscdvpF9JbbV/d8dK55RPJxWC5T6svP+CqmpQN8tu35VTvP+CsmrSxbY43DemK+YVQ38TbY13duKqxaStvL8yrvzzWMonmU8OnI+oLP/gq7rlu+6VH2/SptQ/4K0apNH+6Rs+1fLd1aJcrhlX8qhg0qG3bKqv41UEOWHWx9MTf8FXfEIh+7J7Vzetf8Fd/EVoT/rK+Z/it4lTwvp6sirubtivI9Z+I1xcxs32Vm9wtdlOMTP6q3sfbUn/BY/xChyfMqZP+CrXjPWYvOt2mEZ9K+B21u8v4TJHaybep4rqPh18WJrKZLO4hCxscAsK1qRjY0+oyR9lz/wDBUHx0/SSb9arSf8FNPHrH5ZJ/zNeRabEzwR3DRxtC4z0qW3uf3ruYY/KX/ZrmlFXJeGsejXv/AAUc8f3kuRcTL+Jqjcf8FA/iFN927nH4muAe8jv2LRxooHHSmh/+maflWbplQoHaXH7dvxImPF/cf99Gqlx+2b8TL1ty6pcL/wACNcqX/wBhaktbhVbayrUxpmzwqaOiP7YHxNA/5C1x/wB9moz+1/8AE0D/AJC1x/30a5zUtTW2PyquKZHrMbW+5lXj2rb2ZLoWN69/a3+JU/L6rcfi5qt/w1X8RJOurXHP+2a5ZtQkv7r5FXy161cuLm3EONvz/SrVMzdG5tP+038QH66xP/32ap6n+0P8RL7Hk6xcfg5rFtoRLLl2VV96tLLDaMPKkjb1p+zJjhbsc/xw+JMnXWLj/vs1G3xg+Ij9dauP+/hqOXUBdT+XGyZqPWVk0+INkHNZ+zLlh7Dpvin4+m/12sTuP+uhpv8AwnfjO5+9q0+On3zVeymkaHe3epJJmbpR7MI0Sb+2/FFwfn1ib/v4ar6lf+JIogf7Wlb28w01tzfxN+dRTJI4+Vmo5DpWHViIat4kx/yE5v8Av4aKXyZv7xoo9mjP2Jf8LPHHAdzbpMdKh1GC71e98uGPe54UVV1W4Okae00UbNIBwo71m/DT4ua/YeJkkHhu8ulRuCIyQa6KdC7Oj2iPUPBP7KHxN8fRK1jpLyW7DKkqa1dd/Ys+K/g+PzLjR2ES+3SvRNE/bq+KeiaHDb+H/CN7DtUAHyDS3X7efxvvLYx6r4XvZo2GCPINd31dWD2iPC9S8Lal4fYx6pAbeRevFUA0TPzJurV+NXxd8WeMfMmuvCV/Cx6nySK4Hwb4mnuLvy76xmt2z0YVw1qKuHtEdQZWVvl+72pwnao5Wcy5VW29qMyH+Fq4nGzNPaRJBPIamjuWC1W/ef3TT1aQD7rUuVB7SJaS5anrdMBVRWkUfdaplaQj7rUcoc8T1D9j34PQ/Gz4w2NtdKGjhmBYH61+03hjwdb/AAw8Gabpul26i3SEB9or8cv+CfnxOtfAXxpt0uMI1xKFBP1r9obSOa78HWdzHIGjuIgwr0uW0COZNnyD/wAFT/2jk+Hng2Kz0pvs95KuGZOua/Pr4Q/tm+MvBPi9Wk1u68maT7u44wa+uf8Agrj4J/s97O6mVmWQ5J9K+O7D4U2N/bQXu5duQc+lcFWpZnv5fSjI99+Mv7bGtWPg5LltWnKzLyN1eW/Cn9q/UvCniW38RfaJLy3WTfKjcgjNS+IPhjpvjDTLe1+0rNHgAqD0rmfF/wANbb4ceGriFeIpEwKwWIPWrYWFj9S/DuneAv8AgoX+zTJfWem2trq1tbksVUbi2K/K344+A7z4IfEO+0m6hbyVkKoSPev0C/4Ir6RJb/DO9jXesTAkknjFeBf8FirzR4fHqw6akc14G+coOc13fFC58jiOWNRo+UbPU/svKxht/T2qxbW7SSbpm2q3OKz/AA8ZobcedC249Birl59rmhKeSw3dOOlefUvcw5kPzDHP5av8rd6eJWifyYX/AHeMk1n22iXTL/q33VZ06xu5dThsYoXaa4cR9PWtqUR8yPQ/2XPgbd/Hv4vWFlbQtLarIvmHbkDmv24+E/wus/hH8ObHRY1WPyI1Jx9K+b/+CW37Ktt8GPh+Nc1K1xeXib0LryK+lpr261TVvMdtsecfhXoxo3jcmFZKVj88f+Co2o6jc/FO3wWFjGwz6V5jZa7p954Zt1kRWWMd69c/4K0Xk9tqarbwsYxyz4r5X8Aa/Z63oKhr2NWtx867ua8zFJo+vy2orXPStb1fQtW0OONljyp+4a0vhV4OXxt8VNJi06zEMKsu4qOteN+IJrcf6Xb3CkZwEB6mvuD/AIJtfDCXUvBdx4kvLdl+xoXTcv3sc0sFBtl5liYqJ9XWNqvwp+DV++qOqW0dvkbjjPFfjD+0/wCKLXx18YdQvdPK/Z0nYcfWvpT/AIKXf8FPtS8U+b4H0qymsfKzFJKAV3DpXxHoekag8Ukh3Smc72brzXfiIWZ8fUrqUrm/bxm2sZJF/wBZjiksb1bm3HmcSg81W+zX0NmzeW3ydq1dC+Hl54p0n7SjGFh1zXmz3JVRGgfEMGn6XtVtpIwcV9Pf8EyPhSut31/4ovm8yHTQZV3e3NfJV74aaGI2bK0kgPLCvtH/AIJv+ITafDvXNH3fNJEy479K6KJoqkbHjn7V37Suv/FL9oSSK3v57fSbBzGFU/LxXTfCn49trNwunXF9J+54BJ61z0PhbTIPjZfaVfRhnnmY8j3rtT8EdA8Ga19qaRU3dBmvPx+IcKvKfW5NRjOjzEXjj9obT725uNES9aabbt2k9K5z9if9pPVfhp+1Zb6bPPKdPuJANp6da0bL9mnStf8AGcmtWsm3HzE54NaPwh+Hmi3f7RlmBGrSQuBuHrXVha90PMKMVE/U03K6zos15G26G6jzt+or8d/+ChWnLovx+uWhjCl3PSv1x8Hym18KSJu/dW8fGfpX5Ef8FAdWk8SftE3UMYxtcjNdsndHx9SSjKyPG7hmS2+f7zVR8th1NWp/Dd4ZNzSblXtTv7KmP8JrmkDkplNo8nrRboVuF54qwdKnH8LU2TSpynRh70rMnlRamvvJHyyfrUZuZp/uru96onTvJ5knCn0Jp8U1/F/x727zL6qM0WYcqEnMxuAG+VatCCPH3qhWd5m23I8lzxhuKVtKYnIk6+9NXKjaJKYY8ff/AFqNoUA3b+lNOlv/AM9KadKbHL8VRUqqsTWEy7tw/hpt/dJr+r29lj75A/Wo7W5hS58lWB7GtPRLezh8XWcjMu5WBoN8HJOR9A6zdv8AAr4AfabH5bqaLgjqDivlXwT8XfHI8Uz6xeXF1NB5m5QcnAzX0h8fdZk1f4bWkCKWh2gcVL8CPh/od34Bb+0Gh5XJyBxWNWtyH19FLlR0/hj9oW41b4Y/bJ9zSRx8gj2rwPxv8bte8ZvPJpaSxvbsTkDHSvorwtoXheK2ks2uYFt24xmofE3w88L+CfDs11ZCFlmzzgVnHE3Oj2aaOE/Zw/aX1fxn4D1LRdYV/MiUqCwrxHxfp8dr4vuG3YBcmvcfh54JgsrW+1BFEcUmTnHFeP8AjzT7fUPFM7RzLtyR1raNS54eYU0kZdlqMURPltnFNlPmybt1Ng0q3soG/fKW9M0IsZT/AFg/OtOW58vflkBQf3qbHDlvvdqcY4QP9av50hEQ6Sr+dRL3RqzZ498T2ufEPja2sFDNEZMHivqH4YfsteG9V8J2ovI4POkjBOcVyGh/DCy8SXC3Eaq1xHyDVjWfBXjmPXbeSxkmjs42A4JxisJYrlPbwODUz1eb9jvwjoGhSvceQisODxXgHx6/Zn0mDTopdBZXlV8/JX0Zr3w41/xb8O4YvtTG4KDOG5rN8Cfs/X3hHRmuNWdnQHd8/NKOObdj1MVl6jTueC6bplz4f8MW9vdZ3qoHNWbe5X7D5e0ZYYrb+O1ws+vrHaj92hx8tcPHqE9vNt8tq3jUuz5vEUbFprNrR2C8BjmmlGpZJLi5O7y2pmy4b+Bq6Y6nCtGL5T+tVLm/azuVDCrHkXQP3WrO1W2uTdKfKY8+laONkbuXuk17M91FkL+lUoUkkGzb1rUhWaOzy0LdPSsf/hIza6ht8s9fSlcwlIvWtq1hw3y7qra7rlvpdqzNjcBWyhXXJov+Wdc18Y9Pt9N0tsMNxFUmbU43PNvFfxXkNw0cMjKM44rDHxIvLBx++kbfXSfDL4CXXxO1f93u2s3WveNG/wCCdcktmslw3bvWl0j0aeGW580Q/Eq7gukdZW5Nep+Cdak8WWCmVtxx60742/sh3PgixaW2Vm2DPFcn8Gb+40S7a3usrt45qOZWMMRRseiRA2sjI33R0pxuFIq3HrFrLMfMUNTn1SwH/LP9KXMedsyl5q1HNNgfLV/+1bH/AJ5/pSHV7GL/AJZ/pRzHQpe6ZnnN/dNFaX9vWX/PKijmM/aHuP8AwTt+Atl+1H8S7aK+j3aaWBY4yK/Tb4q/s+fB79j7wGbq5sNLluI4wyBlXcTivn//AIJGfA6P4BfDK81vVI9ksMRYBh3Ar5a/4KBftU6/8ffj1NpMdxLHpcEu3aCcYBrpx1SMF7hphcM5S9491t/+Ch+kWfiCSOy8N6X9hVyqHy1r1n4ffthaRrlt5t74b0poWGQRGtfmt4h+HGrWtxH9hZ2tyoPHrXovwVl8SaN4YuoZlkuOCFznivmpZjV5rXPrsNldGULtHvv7R/7Vukr4gVB4f0tNNY/vCqDgVJ4i/ZN8IftH/AeXxJ4Ihg/taOMu8cYGc18XeLNA8TeIPEN99sMv2Vs4U54r7g/4I36/deHtZbQp1ZrKY7WB6c172Drc8ffPGzLAxh8CPg7xNo+p/DHXZNP162kgkiYr8y4rPm8X23mgKBtr7r/4Ln/CfS/DGtW99ptmsbSkFmUYzX52W9oJrMt0bFVUjG+h8+7p2Oym8T2Uen+Z8u4VUtvGlvMF+XqfSuOitJoIW8zJXNX45YHs1CL89YSirhE7GDxXYMAvG+o5vGtnFdqiYPrXGmNpsqsZDetQ2/2ey3M0m6Ve2KaplHsHwRms9Z+MGj+S22X7QvT61+6vw3s7uD4aaMsxPli3UjP0r8Jf2K/ht4m8X/GbSr2z0maW1juFYvsOMZr95dG1KS38BaRCy7ZIbdVZPfFdkYPlNKdr6nz3/wAFFvhB/wALg+Fd3Lbx7nsYyc46Yr8km1vWLF7vRIWYPHIUwTzX7neJ4Y9f0W80+RcC7UqQfcV+R/7df7IHjP4MfEy88Q6Jp81xp8rM52KSKmWHi9z1qOIcV7p5V4Ot/EHhe6abzpJDnJBPSr2seNL74o+L9M0dg372QJJj615/4c+K3ia/vHs5rCZbp22hChzX2X+wp/wT91zx1qUXijVbaSAIRIAwx71P1OHY2ljajW59wfAPQdJ/Ze/ZZa4hZY5p7MsW6c4r8nPj/wDGxvFXxl1a8u5ftUZlbaCd2Oa/Xjx/8Cb74xfBKfwzayNbyRxGNXHHtX5BftVfsQ+NP2XPGN1JdWFxqNrM5Ik2lu9bSopRsjwa83KbZz3/AAs6Ess3lqIx0FXf+FvW93bfJEu5favOtIuobq5aO9U25/uEY5qa8aLR2Z0XdH2NefKjeRldne3PxbS0tlcRrletfRv/AATL+GH/AA0L8bYZr213WULhgSvFfF+mb/FWrw6fBGWkvGCqAK/dD/gkB+yLbfCL4IRavqEAjvp0DgsOa6qFFdQuz6Cm0w6RYW+k2cQSCzAVdoqlq8FxYw/MpUV3clvDJdtJHgnNQ32kR6suxxgV6kYKw0up8/fFn4AaF8d9Iks9RjXdIMbiORXyL8Xf+COM2hvJceE7iR2mOWUV+l0ngO005PMTaWqpb3kttcFB+7XtxUSw9OW6OqniqkPhZ+df7Pv/AASTv/t0cniaRkihYNhu9fcXw2+HVj8NtBj0XT40W1VdjbR1FdR4jubu5URq20H0FU7Cxm0ld7Zbd1pxw9OOyFUxE5/EzxH9o7/gnT4G+NcMtxa29vHq0gzuCjJNfn7+1J+xH40/Zmt5bmLT5LjTVJIZUzgV+vlnGYblJoxtkJrY8VaNpPj/AEGTTdeso7yO4jMYDKDjNZ1qSZhofzuy/FppoWiWDy5E++rDmptN+NU5smgjHl7euK+m/wDgqz/wTduP2dfEc3ijw9bs2m3zGRo0HCA818SRWTXNn9ojba+cMtePUoq4Hbj4sPiRkXcy9TXv3/BMf4nXGufEK6t5DsSRiCD3r5DbVIdGu1En3W6jHU175+whoPijUfirayaLps32SaQbpFQ4xWlGnZgbn7ZnxJX4U/tVmaM7Vc549azR8S9c+JsxmWSQw9RtNaP/AAV7+AuseENUtfEUtvIp2bmbB4NfNPwQ/bBh+GOlrHcR/asjBBHSs8RgozqXaPawOMnThyxZ9SaP8XNY8F6RdrcS7LeNDgk4Nd1/wTn1eb4q/GNtQ+aSOOXk/jXwp8Qvj7q3xj19YdJ3rHdnaI196/UH/gkH+zlqXw78KR6lqVq0bzqHG4da6qGDhFbDrYyc1qz7y8UWMnhn4cX14v8Aq44iTjr0r8Q/2qPjC2tftC3yxxsoWVhlhjvX7n6tPHqehzWkhEkMy4ZK+Hv2vf8AgkzZ/FC0vvEXh9RDfRq0pRRyT1q6tNJHlVEmz82ZfHk0Vz171CnxSunuimwYFZvj3wrqXwv8Y3Wi61bvbTW7lFLAjdzWLDb/AOls26uHlVzFSsdoPiJcOMsorN1X4r3VpZSyNHmNOuKx3G2I/N+tdX8DvhxH8S/FMWm3BDQ3Bwa6KcY7s1hK56N+xN8MtE/aD8Q+Zrl9Ha2qt/G+2vvnwV+zV8J/C8K2x1DTZuMZZxXxNrf/AATF8Z6XqrTeEdWmtbdk3BY2Irl7j9iL416feN5muXwKnj5zWtoI9XD4dS3Pqf8Aa/8A2avhr4d8IX2sWepWSzwoWjVJBya/O/8A4T+8vLi4W2SVoopCqtj5cV7lH/wT/wDit48mjh1zXrpbMkbg8hwwr17x/wDsXaR8Hf2e2hhhS51NY8tKOSTU8sHsbYvBrl0PjeDxxcJ8kpbzG6VImvahNMu4/uyeeaz5IYv7RmhmG2WNsc9qh1PVHZVhhb5l64rGUUfOxjLnaZe1bWjplwrW7FpvSo4tYvIbuK6ldlbIIHpVfTreMXAuJm+ZRnaa1fC3gnU/i94lj03R4XuJJWAAUZ21EUjTB3Urn174S8Pjxn+zj9sm2yTLFx37V4V8NdW1S81y80XzpI9zlUyelfSvwZ8HXHwt8EJ4X1Zma+mTHkt1Fcj8S/2QPEXhuWTX9JtZMsd4Kqa5cZTulY+8jWhGlE40fBjWrS/VJL2QBjnIaqPiiTxBJq9r4bt5JJo2cbmBzxV1PFfiZLRre8jlW4XgEg19RfsP/se3HxEsG8QasxMnVWYdKwp0e4SxStoeSfGzTJ/h38BUjtOLnyv3h75xXxfba7dS28kskrNM7kHmv1Y/al/Yl1rxV4QvodLV5sqdoUV+fHiP9gv4jeD7iX/iTXUkYckHYa9CnSXU8HHV3JHl7m4Nv5nmtk84zUGmTXc7MZJG2rWh8QvBviL4axbtYsJrWMcHchFYdt4jt47RWWbcJuD7VtLlgj5upJ3J9R1yS3KiN3bnBpL29uljjdJG2sMnmnTX9na2wZdsm7r7VSkmXU2VbOQyzHjygKz+rupsKnJpnWfDT4n3vhPUwXDPCa+sfCXxY0+8+Fj3U0cf3evfNfMfw2+H2sabZyXet6VJDZyD927IRXQaP4vt9Kt5NPll22ztwuelcNfAyjqz6bL8Q42ud7pHx21a01YtGrNYg8D2rp/jD8epta+HkcdmpWYjDCuR8Kal4fstLZ7i4j244UnrWONZh8WeJYbWzj/0XzMDHeuOjQvKyPbxmKTo2OUKXWpW/wBomhkabr92pbLR5LpN/wBlfcvX5a+uNM+GOi6F4ds21KxjhWQAbyvXNe9eDv2EdN8QeDLXWLSxWS3ugDuC9a9CGHa6Hy+IqJn5lQabqF9qflw2cnlg8/LU+r6NfWZ8uO1k8w/7Nfpdq37IOk+CF8yTT1VerHbWLb/AjwL4mkZzJbxTQ9VJArqp02tzzXa+h+a9z/aVopV7OTzO3y1VtrXWroMWsZPbKV+qEP7MXw3v7JXkmtPOTryKbcfAH4ZxnMdxZjYORkVdWnJxtEo/K0Jrjb0k0+Tb/uVy954b1eTV/MezkSPPUrxX62H4R/DOCRvMktNvrkV5z+1d4F+Gvhz4XT3GmzWq3Ww42kVlCjJblcqsfnaZvsyr5h2yKOAK4n4m2FxrMTHcze1b76ra3mu3jNcBkRjt596TTtasdQ1eO3dlZWODWkrR3CnJqVir8D/G158P7besLFlPpX0x4C+OV94t8IXNx5civAueBWH4J+HPh+a0QyeX8yZrovCvi3w58PY7yxWOORZsiuHEYjS0T6rAxjLc8pvfiXrXxD1O5s2tpGjyVyVrzjX/AIW6lYa01xJCY4c5JAr638HweGUsZ7yGOJZGBbtXlnxe8bWX9k3kaBfMyQvFY0aknuZ4+nBKyPIEtFRNqnLUjQso7/lWVaeIZLLczRlgxOKkfxmSP9T+lelT13Plqlky26sDRD975h+lZb+NGU/6k/lTE8WyXL4WH9K00KuuU3Nw9KKxf+Egm/54/pRQZH7eWyRTeEbi0sMR2siEYWvzp/ah+G7eBPiFdXxjKiZyQxHWvtv4P/G7w74e8F3EviK+ht5FQkAuBmvz8/4KJ/tpaT408cR6fohWSGN9u9e/NdGMwspI9ajWipHoPwU8QWeoWPl3aoygdTT/ABr8cNN+Ht81va+T5bHBFeJ/Dz4q22n6MkjzBWZRnnpRrM3hnxjdfaJ9SXzM5Klq+dll75j6bC46PLY9i0/4t6J8QtKuYYIY0udpGcd6+pv+CYnhNbS6kmkXbIrbg2O1fn7oniHw34R1W3WC6XbIwDEGv0e/Yn+Inhm08IhbG+h+1SRYHzjJNe1hMK4o8nMsVFnkX/Bc/wDaB0mO3t9KjjEl0gC5HrX5paJrFxc2fmNG67jkAivq/wD4Kw6Trg+JkepX1m01iXyrKu7Ir5m/4TixlMYFv5SqAMFcV0TptHyrld3M+/8AEk7FYmhbb64qO416OBUWOFvM+ldR/bdrfQDbbx/WqeqS2sGx/KXcpzjFc6jqVEh8PT33ifWrOxsraR7i4kCYUetfqd+xr/wRo0PxL4FsfEHiiP5rpBIUYfjXyn/wSt8J6D4+/aHt11WGHbGwKhgOtftx4fVbbyLK2by7G3AVFHTFd9GimUcf8Mf2VvBnwO0KKLQdPtxIABnyxkV1Y8F3F5cbtyjI4A7V0b+XFPtUZBH5U60tWibcrnmuv2SJ5rM888S+DX0265UtJ2IrM1bTLHxNo1xpeuWdvNC6FVLoCa9UvYFkB8xd7etc/rfhCLUodx+VqPYo3jWPhe2/4J6aav7QMeuJYRnSVl3sAny4zX1va6lY6NDHpOiWscFvGgU7Vx0rvdBsoNN0V7NoVfeMbsVip4XgsL3ciDdnsOtHsh+2ZY8M2bWVjmPardT71F4q+E2gfG6D7L4hsbeaJRgsUzWhLaNKFC/KPatHT8wWrR45bvRKmc8ndnxn+2D/AMESPCvjbw5e6p4QVIrqJC4VBjmvyB+Mfwn1r4E+M7zQ9ct5lMLlELDrX9LGgyzaTIVMzNHIeVJ4Ir84f+C537Oli/hk+MLCzRZ43y21etcsqOpJ8V/8Esf2dZvjh8drOa4tZGtbGYNyvGM1+++k6db+GvD1jptkqxQwwqhC8civz7/4Ib/DmLT/AIa/29NZrHNMDztr7z/tMOzSyNtVW4raFOwGvbae2lxs7ZbdTEma7O1etU7jxSbiFVX5lqfSrnDbvXmtttDRbDZreaGYb2O2rq6TFqjRtgLt61JcILggmpLQ/wB3jbQBmeJtNSHbtWqgdTbBWXNdBdot1wwqsLaOIbduaAMYKqKGC8rVj572PzMfMvSrUqLb87c5ps8629iWXGT2p8t0Bxfx3+E0fxw+F2oaZqUcc26Ngm4ZxxX4L/tAfsqeLoP2j7jwh4Y0+6kVrgjciHaOa/oQindrKT5j82awfAPwM8L+GvFsviabS7a61CY53soLA1yVKKuB+fP7GH/BC251bR7TUvHnzK4DlGHIr71+GX7JPg74F6dFa+HbC3EkIALFBmvT59flnl/csYoeyDoKjhm2Fj/E3U1VOikB86/tf/st6X+0V4Tn0nVII2dkIVtvSvy7+Jv/AAQo1iPW7r+yVf7OzErgdK/bzWNBW+hb5vn9ao2GjiCFo2Xf7kVp7FN3H7Rx0Px//Yi/4I+6l4M+Jcdxr0O6C0feN68HBr9WPh74Is9B0aGzs4Y447ZNnyjFadzpCi92xx+WzHkgda27HSTpdr8o5brWns0kP2jZzcfheRdY3f8ALPPIq9qumXGm3UZtF3QycSKe4rpLGzV4zI3UVXF3vvVG3Kg4rjrRBH53/wDBZr9iDTfEHhH/AIS7S7dILyJd8hRcZPWvyf0rwFrU6sxc8MRX70/8FW57ub9nG/isYzJIyHgCvxV0Ca5sbSRLtTHN5jZB+tedUp2ZMqbkzhb3wJrCQffr2n9kXwBqei3LaxOxaO1+Y/hXKaxrUMVuoLck4r6H/Zr0Vbn4bXjJuYSIam9j08JhbsvaJ/wUsm0HxtJpNpCX+z/Kc+1db/w8b/twvDJYr9q7Hb3r5qs/h5DovxTlupLdCs0hBJHvXf8AiuXwt4HmhlkjiEsgyeK5qlSR9VhMGg+KH7UnxK8ZvP8A2SjQ28PKkDtXR/s1/tC6h8T9NvPDviQtJelCoLc807wH8RPD+teGL5bdY/M2HHFcJ8FrOaX4nSXFpHhvNJJA7ZrTCSbTOnFYdJWPHP2hPgzqPhv4nXnltsjnkJXsK5kfCvVIQzrLubHWv0c+K37KOn/Fn4Q3niJZNt9YIWIHXIFfBN9q8+malNp4Zmk3lBWs0z42tRUarJPg7+x/4t+NOrfZbCRpJm7L6V+hH/BND9hGT9nTUr6+8TwrNqC5MfmLnBrqf+CSP7PqeH/BcvjC8YyThMhGr6a0/V7bXtb1K4yu7J+T0qIp3M6FH3XI8o0P9ke4+Ifx0k8TXa4tVb5EA+XFfRFt8NNNttLazureFrfG3BWtv4VrnQ9yr1Nbmp6Qs3zNx7V0Rp8xpWxjUVG584+Nf2IPD2vaz9sht4liY5wFr1r4bfD7Tfh74SXT7WNY41GMAV2Froqylfm+Ve1S32ix+b5g6L2rT2FjOONdtTn7W5ksjsWJGjb+8K1IbHS9RiUX2n2ci9/3YqSy09dQkKt8o6Zo1HTo9HXKtv8Aaq5DnrVnI8j/AGmP2DfAP7SXh64txYQRTeWzfKgHNfi/+1V+x7bfs9/Em+0t1ZYQ5EIPfniv6AfCFx/pjv8Ad+UivjD9tD9imP8AaC+Oum3rLtgjmBk4681M8O57HJuz84/2Yv8Agm54o+PGqK0FvPDZykYZl4wa+9v2cP8AgiF4f+F97FqXiILNKuGwwzX2V8O/hvpfwd8LWWk6baRxeXCoMqgZyBW9NJd3i/vpWaJfWu7DxVPclqzueC/HD9iPw/8AEfwP/ZGk2sEPkptUqgBr8qf2qf2Z5PgN8S30++hmMZb5eK/cqDbp86zW7bipyRXzp/wUB/Zhsfil4ej8TfZle6hYbl29q6KtONVWR00cQ4s/JHwd8Mo/Et2zzCaG1jPAJxmvTfgr8PY9d8fQ2umxM0dm4dhjk4r74+Gv7B/g34mfC23vrWaGG8tUzcIOxFcf+yd+zhYaJ+1Bdw26LJZxMVPHBrko5Xyy5mdVbHNwsYMfwq1j4++NNJ0uGzmtdLsiomJXGcV97eAbWL4c+BLPw/EivBZoBnHWrg0LSfDwkjsbGGCTPLqvJpsMSwsJJPmz1rplhV0PPdRsr+IvD1h47sJIXiVRIuwcdzX5bf8ABU/9mH4m/s76rJ4k8K3F02kud7rGTgDrX6r6gfskS3FuvyjsKyfiJ4T0/wCNfw/u9H1aNZ4Zo2GXGdvFZSoWKVz+b8/tofEK9u2jj1C4hdDtdS5qO+/ak8feWWj1K43Hr+8Nelft+fsL638PPj5fReF7dpLFpGYeWM968bf9nr4hQwhV0u4Ze58s1Kio6hOWhNf/ALTXxCuYcDULjJ/6aGsi1+PXirxdqK6Xql9cSRscEFyanv8A9nT4nRtGY9HuCpPXyzU2mfsweOPCmrrrOradNDB1yUIqJtFwleJ1Vr4P022tVZt3mSDmsfVfD9rpF2LiHd8hzWtc30k+xSMMtXNPs4dd1az02RkD3jiPr0zXDUouexPNqWPDHxCkliG2VlVRjrVq2gfUtS3NMW809c10XxT/AGZbj4X21ssXzR3Sh9w6c1x9tod9ozpt3Me1ebPAyXvH0OX17HdaPBPYboo7jPHTdXD+L7qMa9tuCWjzzXc+DfAt98t9cSEedwFJrlPjn4cXwSv2q6VhG3O4CtKdAvGV01cz7y70aWFUiiH5dapv/ZmMeX+lc74Z8WWPiBG8g/d7mtN9gTcduM12xptHzNZ6k8g0wdY/0qNGsVb9zGN30qvciP5duCzVECsZwP8AWdxSs0RGXQvl4T/Cv5UVR8x/Sig0MT4lfHTxV4qj8l7yZY24OGIrgp/Dkk0QuZJGkm6kk5rrL+wlllxKFqGG1iQMobOO1fUVYxehhKo1qc7pHii6s3aOZm24wK0fD3hnUNdWaaGSRQxyPmq2dCgvo2ZlA29Kj0bxPfaBdNDCv7vpXn+xjc7cPiJJFKeyutNuNlxO25emWrpfAPx28YfD/V4303UJUiiIIAc8iuU8S/adYvzIx2nqas6fZzJYqY/mbvXRShGKOfFVpNn298A/28NF/aH8Qab4P8eWK3UsxEYmdc47V9O/Gb/ghVp3xB8KQa14VukEN0gkCoemea/KHQ9R/sDXbDUrVfKuLd1LMOCK/oP/AOCYPxRl+IH7LllczXLTTRxKPmaoxFGyuRHY/Kr4+/8ABIzxt+z14Sm1bdNcwxDJxzXzBPp0ijy7n5Jozhgfav6MP2l/HWi6N8C9Xn8SQRSWUcTjLD2r+dT4/eLLfxB8XtautEUrpbSP5YHTrXkyVpFxPcv+Cacl2/7R9qtmzf6wZxX7s6JNJpnhi1kk/wBZsGc/Svx5/wCCE3wpl8WfGj+0LqMsqHIJFfsrrtqvny2q8LHwBXpYe1iizo+sC7iDk10FlIrqK83tNT/s658onoa6zQtY3hea2lLUpx0Oiltt4qK40/8A0fvUsV3uQVLK+balzHPLczrXTeKp3en5nrasnG2s+8YfaqOY1iWrPRla23YqveRra1oQ3ywWWPaud1vWNzkUcwmTm8w1eTftz/Da3+Lf7Pd3p7RiSZjkcV38F+ZH60/VdMXWbHyZPmjbsaOW5J5h+wV4Ag+FfwUt9M8sRyIDnivTdb3S27RIe+aqxaF/wjlni3G1fQVHf3bx6buH+sz0o2AuaZIY4wrHla6DS7jIHtXI6ZcM0Ss3DV0GmTZC1JotjovtHy4qXTW3sazPOzHVzQG3lqAL7/eqCX79Tv8AeqCX79AFe7TdHXO6rrYjl8nPfFdRKm+3f6V5L4l1pk8WiHP8VaRelgPQrfnT/rVuzfyrHbVKx50uP6VNIxjt6LXAtR3GBUyXGPxrLjmyRU0c3Ws9gNW1cPJzVqzto2Y9KxI7lk6Vo6G7Sk0c6QctytcWMa6l+NawijkjVfasnUQ6X340T6i1mVZjUupcOWxau1FnbSYrHsGEm5v7tXtRvfNtc/36x0uPs7MvrU2uBwX7WMML/BTVL+6hFxHBG2VIz2r8KPif4kt/EfxNvvs6rawiRht6Y5r+gH4h+H08X/CvU9NkXd50TcH6V/P9+1f8O5PAP7QGsW7sIoFlYgDjvXFiKdmaRnYp6H4dtvF3iO30+ORXkZwODX318OPhfZ/Cv4Uwxyx4a4j5Y9sivjv9hz4WL43+KkdxFFPNsYEHGRX6Ia18EvEnja1h0mOGSOHAVTt6Vh7M9jC4hRsfHPx78H3GmW7ajpa/aPLJdgnavJ21fTfidZbryQQ3Vv8AKUJ5zX6lfDP9jrTvDFjNY64izNcLht46Zr5d/a+/4Jlx+E9QuNa8Ll/LkYsyIK56lA9iGZKKPl0afD4Gght9Nk+0XGofKEU5IzXtHwX8I3HgdI5LyFo7y45AI55rtP2Gv2CrjV/FMet+Io5WWzbcqyjjivqX4s/s86f4ll+2abCsc9rHtVVHpW2DoWTJnmPtCX9n3wdb+LfhlfaPJIqy6hG3B9xX5u/tS/AWX4TftEQ6fJbskMlx98jhsmvvz9k2y1vT/istnqXmQxxttTdwCKs/8FJvgVpvjPxfoc1rFG14kil2QcmtZ0j5+vV/fM9Z/ZG0KHwh+zREI1C+ZbZ/SuX+C91JqvjXUoWbh3OBmvRvAuit4f8AgrZ2Cj5ltgCPwrxP4X+KW8OfGc27fKHlwfzqI07nsYWgpYds+wPBNl/YGhpGy8tWtfHfEPeo4pI7qxt5ARtZQamu0/cr9OK6I2ifM4iPvNIjsTyKkvvuUlgnNSX4zG30qlK5z6lCzuFmk2p96o9XtXVNzdKi8N2skGqO0mdpPer/AI01SKO0wu3diqsaIydP1JbV/l+lRsLZLppJUUu3QkViadO0917ZpnxY1hvDfhCS+TOYF3V0UpRjuO1jpLyVTbDdye1SW+rwz2vlNjGMVyfwJ8WR/E/wJJeOw3xnFdJ/Yoe3cK3zdqqUXLYlq5FplottqTZ5jfpVvxDoMOv6ZcadOoaKSI4z64qOzsmMIH8UfOadJqUnnrkHdkCtaMHDVmUlY+S/DPieb9nTxJ4k02+kMcGoMwh3HgZrsv2O9G+z+MrnVG+YXDFg31rF/wCCo/wxml8Cx65pYIuoQGbZ1Na3/BPbULnW/gZFd3sbJdqdp3DmuypiE42RG+h9CajAZL92X+I5FY/jb4g6d4B0zztQdUUDkmtaC73MufxrzP8Aak+FNz8VvDLW9nIyNtx8tYe0OiEDc8N/GCx8bQtJYyLLb45xWrqfiS30H4Y6vqcn7tbeNjk9uK8M/Zt+DOvfDndYzs7ws3Vqof8ABST45xfBD9mnWrEyiK4uYmC84PSspSKasfFXww/ba8PeMf2vNWsfEjW7afFMyhnAI4NfUF5+0P8ABeUeRG2nL77Vr8H28Z3es+Jry+hnkjuZp2JdTyea0m8SaoMf8TO68w/7ZrCpHmVkc1SWh+2d7+1f8H7WX7OW09fLPBKrzXm37a37SXw18YfBN7XSprGO6CHbtABNfknbpqGuXSpJqdz9oY4QB+pr60/YD/4Jr+Kf2j/HNv8A8JBdXi6KrBsuTgiub2bRtReh8+vp/iv4ja+9voOj3Fwm7Cyohwa94/Zq/wCCUnxQ+NevwXlwbjTGtyHVnytfsZ8HP2HfAvwA0K3trDTrO5mhUBnZASTXoltfW+nSJDaWMNsqnGY1xV00r6kTdmfnj8fv2LPEHw3/AGb2XVpGvtUtYyFk6nAr4PtPEuvWu61XQLi5e3JBYITmv3m/aX0GPxd8JprdY1kkCEsCM14J+xJ8I/BfjqbVLK602ze9tiQ+9ATmumdOMoWR20q7ij8q71fHXiWCw8nR7qzthIMkoRxX3X8N/wDgm1b/ALWPwDiW+wt6IeSeucV9Bftw+GfDfwu+HFja6XpdnHdTSBPlQZr1T9kfQpfBfwptbi4Vo2uogwArCGHFUxDkfl/4x/4N+/EXhiNv7JvHUMT0NeL/ABj/AOCbPj/4FadJNJaXGoRxgsSATiv34TUvtVrlV3bux7Vg66dJ1y1n03VdPtpop1KZdc4zVOic25/M3Lqd5DqUkM1vJBcW5wUIpsc99DdG5khf5u1fcv8AwVk/Ze0X4K/EpdW0aCOOO8fewUYFfGWpeNVnu/LWJfl46Vx1KdkUo21M0+Iron/j3b8qKt/8JM3/ADyT8qK5QMCaeSdss1Q21gY5GYt96nK2amRq+oOd67jhb5h2qetVGtFsZ933quhuKrMPMDe1TyIqMrEEun+exkPQ9qLS5a3/AHYX5a0JodunK3rWla6Gp8OG4x81HKkTL3tzndblSG3XYcOSOPWv1v8A+CKvx6XX/Ao8Mm48uSFR8u6vymh0a3kjWWb5nHQV6l+x5+0xefs0/F+1vhI0drcShWGcDFaVNVY0Wx+6Hx4+Gq/Gz4Q6x4dZt5kjf+Vfgz8evh3F8Ffitq+gSxbfJkbaSOvNfvH+zd8YdP8AjP4Tt9S0yRXE1sWlwe5Ffj3/AMFavDsOmftM3EiYVriXt35rzJ0VcqJ9n/8ABC7wNJY6G+rJb4UjOcV+gerTSR6tPOy/Lmvlj/gkG8PhH9nqA+WvmNGOcV9Oat4phuFkVsAvWlOKRRzeqyrPqnmK33j0re0nUGsSo6964OPWln8RtArZ2nNdhp8nmOvtTY+ZnYaPr7XbbcdK1/txZNtcxoHySmt6F9xoJsty5C3kiqN7xNuq4DlKpXxwDQMil1RnXb2xXP6ssj7nx0q5qWqfZBt75qHW9SUaVleuOaqwGb4bv/td6Ym4xXRSDyoa8VtvijHpnjU25bb82OtesW2uLqOnrIp61QuVGx5avZ5b5uK57UrhbS43Fcr6V0Nm3m6eDXN+IVwfxoDlRZRFnVWUbQe1aWnN5dZ2nc261pWSc1DGakJ84VqaDF5Tms2yXitXShh6IgW7seQu6qqv5vNWtT/1NU7f7lXZAVdS1f7BC/y5yDXifiC5a68eK3q9ewa+co1eXXml+Z4uVsfxVL0egHplvN9m0eFv9kVC+r/aAq471Ls/4lka+1ZjPtu1X3pczA0ZZPs7Kv8Aeq4IdqKao6gcSxVfZ/3K0twJY4MYPrWtpQ+xRluuaylf92takD/6LU8qGnYZOovpy3SsvXl+0II+nvWpDyxrL1k4mo5UPmZWMxEKL/zzqpdRedP5mcVMz8VC7c1WxJc0pBqDyW7fdaNh+lfkb+1h+wnrPxz/AGyLm3jMkVjNMQWA4xmv1kjvf7PbzBXLzeGNLj19tUaGP7SxzuxzWdSKbuxqNzg/2Tv+CeXhX9lnwzZyNHDdXkkYLNgZzXvWoaXp8lkGtY0hkxwQOlZNpe/2uqtI2EQYAJq5bqJj8jZVaz5UjWMmjG1Twh/aVvmRsyj+Ks6D4aw6r+5uv30OeVIrsJIw0FGj2m6as5U0P2jOebwJp+iRLb2cCwo3XAxXP6r4Lax1LbEvyHlj616TqdkEuUZvug1n+I763i2rHtZm4qqcUhe0lHVHi/xC8PNBq8Nxptv5U8f3mUda4TXdRvb/AMU2x1GJpirAZYdK9z1iNrK6UGPd5ntXHeIdJt9Z1pI1VRMp6Ypyj0O/C041PfkdTpeoRXFjHD/D5OMenFfLviPy9I/aDjVW/wBZL/WvojTUbTfEKwTHC7MDNfPfxd8OTW3x5tbiPO1pR/Osdtj08PUcY8i2PsTRtWxpdrGzfwLXS2d1/aEKr/dHWvNtEuGmtLUM3SMV3Xh+5/cqvtTirvU8XFQSmzWgHlSbfejUnKRg1HHJ+/qTUl3RrWnKjksiO8cQWIdVw2K53XNOa9smmL9O1bupyf6AF9BWNez50uRfaqDlRg+HLoNKw/u034oQf278NdWjkXG2M4/KqugTeXqjr6mumtbRdb028s5h8sykU42b1HueH/sfeOtJsbK60WbUEhuBKfkL4Ne7I8Ms+yO4DenNfjR+0X458WfBD/goMunadczR6bNc8qrEDGa/TP4XeOZbzwfp11JIWnkQFufavRoxj0Mal1seztdnTn9fWlGrxXcmdmPwrm7HxH/aMALH5jU3mOo+XNY4qTS900pJPSRT+KnhGPx9o72lx+8hYY2mm/C3wHa/Dzw79itYxHHnOAK39Ej+2ttkq1fWy20m1a8ejUqOdmdk6NNRuin9q+yBuKqrqrwb/wDa4+lTXK7hVCYfNivSo3b1OOemxG2viziCdG3ZzX5ef8HBvxijOnWOmQ3W1pBhgG61+l2o7N1x5nyrHGW3H2r8KP8AgtX8TYvGPxvFpHP5i2kuCAfevQlGmomHvyPkvTh9gsN3l85yW9a7b4Z/DXUPjJfra6VGZbroFHU1wmr3hgs42VlZCPuivR/2SvjtN8F/ihZ6osO23VxuDDg15MsR73ulrDu15Hrfwm/YE8XaN8SNPuPEFpJbWkcgYlgcEZr9kf2aNL03wH8P7KKwZYWWNQXUdTXyppn7S8f7VU+h2+k20a/dEzRrX1jpPhaPwVoFrDk7TGCfrWkZc24qN72PWYPEn2qNfm3bup9a1dNlWEb2j3V5voviq1gswvmLuHQZrq9E8Qtd2i7ea2VOIpR9+zOtj0uPxDaXfmfdaJht/Cvk/wCA7N8LP2qryxj+WPUZiMfU19T6Hqq2yNvONw218vftESL8Mv2j9C1iIYjeUM5/GtqNNOXKaVNHZGl+3AjeMvjFpGg7cLHKjmvTvi/+0NpX7O/w80S1kAeRYlQrj2rxex8Vt8bv2wEmRg1vAgP5V7v8TPgb4e+K7xQ6pGS1t0J9qqvam7HJKdnY2vhd8RIfH3g2HV4/lW4GQPSpNblhllB3bn3ViWunWPws8Oixsx/o8I+UVzOl+M21rWP3attVqyjTc1dHXRaaPjX/AILcwP8A8IxDJ5fKr97Ffljp1pu09pj/AKwsa/Z//gqf8Of+FifCG4mQB5IIyePpX4oXh1HSNXuNP8mQeXIw6V52Ijy6MJzV7GoEyOlFZZbUB/yzf8qK47E8zAHNSRnFU4rrJq1FLuxX0hiWFbioWXylb3NTKuaLhPN6cYoAmnl36cq+laFrrSp4aa374rHL7UxVYBo5vvfL6UASwXyvA+1m81OgqG8c6vBG1z+7aE5z6VJOscZ3RrtbvWdqUcm1pGb5e4py8jRM/Yf/AIIj/FzS9T+GlxoqX6PfCIqod+RxXyD/AMFmbF4P2kNMt4XElxJON205718q/AL9pfxF+z342XUNFvJLeNfvKGxmuz1T4+X37Sn7RGi6jrBaVvPUkt35FYOJUT9n/wDgnXpn/CPfAHTo5Rtka3U4I9q9c1QNd280wbHl5rz/APZvmis/AGltEu2P7Oq4/Cu98WWz6f4Su7iNvvKTis9mUebfDzxG2o/EW5jZt20mvbPDj+YD7V8y/s06k3if4s6jE2QY2PNfSfh2b7NLJGf4WxUgdTpRw5rbtTlaxNIi8w59a1beZ45Nm0ketAGkD8tUr5uc1ZgkaXKhapX7OJGUrigDPudJF4fMbpVG9tVMTIx4xxW2QHsSN22uY12SS2jZmO0Dv61oB8t/HHUf+EO+JtvMW2rNKB196+jPC12f+ETsJgf9cgNfM/7bXhe81CfSLy0VmxOC2PrX0h8O9PkufhforSZV44Fzn6UAeieHz5umqaxvFKbR+Nafh+58jT1WqviG1+2JnpQBFoi7rZfpWvZLzWfpNj9lthz2rQtptjdKiW4GtZJxWlp64es/TW87Fa1tb+X81EdwHan/AKmqdv8Acq9dr567aqiLyVqwMbXV4auUg0sSayG2967bUdL+1xs26uZScWOqbcZ5qZbgbUYyFX2rBu22a3tHrW/ayedJurlvEGpf2d4iVsfeOKkDav2xNHWg3+pWqLp9taFumeavNHujC/3aAJ1PyLWpAcWtY0cu7atbNpH5sGPagCKE/Oay9ZbElaki/ZT61n6pbecnmUAZbvUMjZq4LAyoGzVO7j8pqAIpE84bfWs7xBbLYwrurZ0+33TBqy/iPcrKkcSrUy1KiVobstY/u2xWv4fv1tLfDNuZh61x2szvoujrtbk1H4c1KaRlZmLBqiSKPRPt+Y+tXNBud01c/A/mx/hWt4dRll696gDW1/8AeW7Kv3j0rAl8Pmz0qa7mbLRqWANa2r3/AJEgP92ue8TeJHns5I8/u2UgiqghS+G5xfgz4lw+JtQvlmX/AI9cgZrymw+I1xc/Gt441byRJiu+0Xw1DpEl1JGObgnNHhn4U2ula1/arKrM5zRJHbg52iS+NppLnxHbTxgqNvNcF8W9G+x6za3xXcykHNeq+MvLvDH5S7WWuc8XaXHqNpDHN1rGR1UK12X/AIZazJ4hjjz91QBXpugy7X2/3eK4DwFpyaRbKka44612ukv9m+b8aUdDhxEryOktG33FaF6n+jisTS77zbgVvXh22tXzM5zE1GT91trCmn3CRa2b2TzZtvrWTqmmHTi0mdwYUcwHJadP5Xivy/7zV3dhAbe7+bjcOK89Rmg8Ui4xwD0rsv8AhIGkvYG2/LUyk0aU1c/NH9qr4I33jP8AbuW48r90sm4MRX1h4G8PXXhzTLW1k3fIABXA/tM+HLyf9oW21G0fy/nGa+htI0YXvhnT5GXdMEG413YeT2M6kQ0GGaHazZArrtPuI5IgvGazYoF+y7cfMKWzspIpd26tqkeZGMXZm/bv9m+ZanaU3I3GqEdxui21oWsW62rnoYe0rnQqjasUrpaoXAy1al3Bis+ePL10ciT0Mb6mB4ktDqmkahb/AHd0DDcPpX4Ef8FAv2etW179pi/jtN9x5twevPev36vJcXN1Cxx5kZUV+Xn7WHgS88AftGNeT25khuptwYrnHNcuKqOMD0sHRUmfOHwJ/wCCaF14nmhm1jKRjBwa4H9tf4AxfBjxJaWmmwqItwUkCv0W0zXZv7Mia3wq7RyBXy3+3P4dm+IsCw2a+Zfq4YADk18vTxLdblZ7GJwaVG59Ef8ABIP4Czaf8Pf7ami8wsu5TjpX1Vq3jJnS5huQyiEEDIr4z/YL/b7m/Zi8C2fh3xRpTWsagL5ki43V9La3+1r8P/iPok1yl9bWjFC5+YDNe5SqHztGjaRV+HHii48TeLp7cyMFRsKM9a9o0PxPNot4tuytj6V8WfA79oaHxn+0nBpeiD7RZiXa8idOtfoDfaRp8F1GXC7/ACwfxrujLQxnH94Wra6a/hjZWxuINeG/8FF7VtA8CR61t+azUHd6V7ZZ2skt4vkZ8sHtXnv7fvhCTx98Br/T7VfNuGjwFHU1cK6pS52Eo80kjyX/AIJq23/CcPN4qU75MkZNfVV5qlxqjzhV2yKeteG/8Ew/hvJ8Ofgi9ndL5N4znKN1r32dTp0zsqbtx5NZVq3tnzI56mHdzh/GF1cDTZUn/hB5NcP4T8UvaXUkcceXJwDiux+NmpSaZ4bmvdvyxLk18o6h/wAFAND8CG6Jt1a4hJGMc5FaU8bGlGzOujh3Y+l/HHwybxt8N9Sk1OWJY2Rjtdsdq/GT9rSz0zwH8T7y2s44mZZG5WvTP2of+CuXirxvqE2l6JJLaWzEqQpxXy34p1++8ZXLahqDNJcSHcxJry8RVVSXMjCpSadywvjKMrzbr+VFc/5cn92isSTHjbJ4q7btmqMTYNXLdsV9IZl6I5FOY4FMibAoZqAGuahZqfIc81E5yaAGzzVDqQ32R+lNmky1Puzvs6DQ5q2tt97z616F8FLBl+L+g7VwrTL0+ori9Pt913+NegfBidoPi9oTSLhVnXn8auUdCon9AH7Ofhy3T4WaWzfe+zqf0rc+Lsh034a30idFU4rO/ZtvodR+EmlurdLdR+lWv2j7lbX4TXiR/eda4qhR4p+xdpbXPjTUL5l++x5r6K0xsalIPVq8o/Yu8NNZ+GprmRfmZia9Ut22a2y/7VSB1+n/ALtFreNyqaduUbmrAhfZCKnTV/ssP7v947cbaAL1nrD+Z5af6xu9aiOuop5LbVk/iY9BWZo9qs9pJNJ+7YAsT6V8Cf8ABT//AIK52v7MVnc6D4YkW71iQFH2tkoaAPuzWtd0Xw5qXkXusWKr3zIOKzda1/w/rDKi6xYtF2xIK/m7+IH/AAUW+J3xD1+SSfW723E7bx85+XNQaP8At6/ErwwNra9eTc/LlzzWgH9DvxK8EadqVnBJ5kN1axsGBXmt7Rb2Gfw9DFbY2QjGB2r8k/8Agnd/wVg1rxdrieHvF0z+TIQiySH/ABr9TvhdfW+qeGPtdrKJIbj5lIOaAO70d/8ARVzTtWf90Kg0d8W607VpP3QoAsxSYgWnxT5eqPneXAo9aIpvnqJbgdLo83Irfgm/d1yuk3G0it61nylOO4FyWbFV5Jvlpk0vP/16rPJhaoCae4xA/wBK42Y+ZrX410l7cbYGrmbZt+s/jUS3A6Kz+VRXEeMZd3iFF/2q7k/JH07V514nm3+J1X/apAdzZH5YPpWhnlqzbM/JB/uir2eWoAbGf3w+tb2mv+6/CudRv3lbulviL8KAE1Jvnqndndb1NqTZaq0h/cUAMt48Q1l6kh8ytq3T9z61lalH+8oAZb/JFkVl+Lbb7Qsb1sRx7oKz/GX+i2KZ+tBUTgfiFeeXZxr+FXPB0G6wjb2rD8ay/bSgHrXSeGl+z6VCvqKTRR0lmcx1ueHzh6wrJv3WK2fD7YkqAJPE74jzXF6zc+ZGwrsvE/MDVx81r5jEVUIg/hOZupGtrSQ1b0rVzNp6jd+tL4tsPsukyNisXwm5ntgOuDRIrDytE6Bk+23KrXN/E6V9MurdR3IrstDtM3i7vaq3xX8HNqE9tIq8DFYyRph6nvEng6HdpCSnuBXR2zZjrH0aD7DpEcfdRWnatmKpiTVleRr6I2LoV0t8+LUVymiH/ShXTXzYtB9KozMi7UCdTVHWpjMNvtVmS4824Aqrdx5vBRYDD/sT/iYqxHU+ldOdGja3jYD5h7VgeJ9VXSnRjxzXUeGJTqFnDJ1U1LjcOax84/Grw/G/xDjkYfMrcV6p4FVZNDhVugXiuA/aJgaPx7GyD5d3PFdN4R1UjR4VU9F5rppxsTKVzqJVUTYHSpYduax11HB+brViLUs966k9CHE2YwCOKsrceVFtrGh1HAqT+0N4zTi7MdKN5F+e4z+VVZGy9Ri5zT0PmGk5XZNR8rMbUrH7VfehFfH/APwUUvdG0Swa4vBHHcR/dZutfX2r3LW2prt6Z5r81/8AgvLrFxHpdq2mylCMF9prkxVO8T0MDiLPUy/g58SE8R+H3XcGQcKc1yPjjyfC/i9NdvB5lrC4LA9MCvK/2MvirFqHg+OxmkH2lDg8816l8cETV/h/cKx+XYea+RdNwq3Pp5VFOlY4/wDbl+PPhL41+EtJt/Dy29veW4USGIDdkV4CYbxtKWFb65TcMHDmvHbzXZvB3xCuN0rNDvOAT05r1vw94mj1ewjuFwdgyRXq05WZ4kYe8z7V/wCCU3iTwX8KPEK2utSxtq94R5TSH5smv061HRIbyGG8V90cwG0j0r8V/wBj34N33x8+POk3dnO8K2brkKfQ1+1Xhawk8MaDZ6Tdne0caruP0r06cjy60bVC8rf8I5YKwwwb0rO8TpDfWP2llEkeMshrb1TSGs9rL++jbt6Vi+Lrf+ytOMifNG3LL6VjjLunoKEkqupT+GmiNJqkl5ABDb/3BwK72G1W/hkX5S2a8++Hmp3WoXLRwqVgPHSuwFrd6Mxbn5uarL4+57xtWqK5zvx70m3s/hHqz3QHywtj8q/Ev4w31qvjLVZVk+XzWAX8a/bb4l6ddePfBeoaftLGaMqBX4W/t1+DtS+EXxoutPmjkjhlmJzjjrXLjqM29C6daKR4X4j029udauLiFBt3ZBxTYI9SuYVXbXSvfYWNQvyv1NWWkhtACv3jWdKDjHU5a1ZNnJ/2dqPp+lFdV/acdFUc55wkXmLuU5qxbzLj5jtrPszJY25LHPFYd/4qUXmwt+Ve85vZEwoz+0dWfEMcDFeuKhi8ZRzSmPZ7VzN/rsFnDu5JIqlb+IvNjaSOGRsd8VnzT7nV7ONtjubnW44lz69qkimEtr5orldMvvtwVplZfrWlZX7tqywr/qquNR9TmqUZ390v7fNbdU8y5tSPamSlVuNopZG+Q1tTY1FrczY5xp8+5uea6vwPqjR+OtHuBwqyKf1rjtTIJ/Gtzwnqyrf2rNwIWBz+NdfKrGkZQW5/QZ+wvrMOu/AnT3zk+Uo/St39p0NZ+EDGG+VhXjf/AAS58Zw+IfgXbokgZo1AxmvfPi74R/4TLRBGzfdFebXsEpw6FX9mSxWz+Hnmcetb9lJ9o18ketRfCfRR4a8HNaLztFO0f/kON9a56cm2HS6Oz8sralvSqlrcxxMzfx1bk/48zWPbRm8uWj6V2ckbXM1J3syx8YNfl8I/s9a3qsLZnjhfaR24r+ZH9q3xvqnxC/aR1a8nkkmYzv8AKzZHWv6ZvilZxX/wI1qxmbKNE/X6V/Ol8TvCVjYftW6xbzKPs6zuckcda83EVnDY9CjRUtzyS38G6l4ilVY7aTcO4FXJvg/r12R/o0g8vvivsz4UWvglvLtwsJuPeug+IuveEPB2mtmKHfjsK8X+2JKfKz2KeSynHnR8D3Wq6x8Odd09ljkglWUZccd6/fb/AIJQeNrr4mfs8WslxIZJI4RyTntX4+/F3wrD8T9OW5021AWM7sha/T3/AIIseJJtA+BtxYsrb412/SvYw2L5zy8Zg3SPuTTbjyf3fUrUmtSmG1Dn1pPAMf8AawZ2Hzda3tZ8Ktf6b+76rXoKMmjy41Y3szmDqPmxJ8tSwqx+bmprPSmU7JFHy8VdawEcdKUWkacyb0JdHuNzKtdHEnkW2/qK5bT/AN3cfjXRPcs1oFX+IUqOu5U42JIrhbmFmDcjtUUDrdsylwrDoD3qTRdEDSZZvvGuI+Ofxn8K/s/L/aPiLUreDZyE8wAmuiooxRnSu3qdRrCyRLsWNm9SKw4LdrXUd7A18u+Mf+C3Xwz0e/ZIbqOSPoTupfhn/wAFf/hf488VRWa30StOwUFnGMmuW99i6i5XY+v1uvtS7VHavK/EmuqPHP2cj5lbNepeGtRs/Euiwatpc0VxaTruBjbdxXkfju2ji8ffal4Zm5FachNz1bQYDqlglwvyrGKs28n2hm29qqeDrsL4cHONwqbT/kLH1rOaa2ByQ3zds2PetzSn3RfhXPzHbNmtjSpv3a/SpjfqNEmoIS1QvGY4cmpL2XJqOWTdbVskrAOtZMw1maof3lXbeXZBWbfv5ktZy0K5SaynXdzWZ8RY/tlmqp2FadtAVgLVg6zeG7laP+7Wakwehwmo6U8kqqfWt9E+xW0IPpVHVyIZV9d1atxH5tlC3tVczDmZsaYPtEWRWzo0nkSc1haO3lw1p6fc7p6kOZlrxFMJY6w4Y1eatfVvmhNZNp/rjU8zTsi4/Cyh4u0/+09IkhThsVyXhbS2053jblkrt9S/1bVzOgc6827pmtJXtcww0pXszQTxDb6JB9quGWJVPeusg8S6b4z0SOWCSNtg7V4P+2bPc6V4AaazZo2H92vNf2Vvi1qp+z2tw8jLIcHNefKs72O50nF3gfU0somuWVRjFWY32QFsfdqOCNVhjk/iZc1atYsR/N92toyutDGto7kukXZjZZApPtXWy/6Ro/nN8vtXNaZdRJJtjQnb7VqRaz9q/wBHl+VBVak9LlBo2t7gSNna3SmandJA6yYzmr2sahDMgjj/AIayL9d0a0amCk7nJfGeRrLRFv8AdiNSMiug8A/G7QbHwLA8t3CsiryCeRXLftFBpPh3Mqf3TXwRrHiXWNGurqKa5uFgYkLycCsalRx2PUo4eNSOp9p/ELxxpnjzXt1pLHMc4yDWt4VgOhxqsp3LIOD6V8yfs3faZIftBmeRd2SWNe2ar+0j4P8ABVp5Os3kauo/v9K9LD2auzzsRFwdonp11oTTRefHIGXGcA1RWYxuQW6GvH/Dn/BQb4faTrn2Wa+U20h2qS9ew+EvFXh34oxLc6NfW8iyDcAHBNbuxNNtrUnguXZasQ34A2+lWpbKOzDRt/D+tYxU/bTtztq7KxsnZ6G7ZSm5tmkH3Vp9rqSn2xT9MMdvYMp/iFZd9MsVyoXuamxjU97co+I9WVb3aF5r4V/4Kifsua98b7ENp+/yz6V9nfF34j6H8L9Cm1LWLiGFI0LDc2K/NH9rX/gsDHHqt1pugKtxHGxVWBzXPWk2rFUfdZ4r8Lf+CeXjn4X3H9pp9okhVtzAV7Je6YNQ8Ey2N2hFwFKsD1zXl3wn/wCCvmuWE8tnrFmjWUvBZuwr07w78TdN+NOnTajpDKWc72UHpXz+MpJK57mDxEpPlZ8/XX/BMjXvjBq9xeabv2MSRjtVPxV+wF4w+A2gfar4zGBuOa+nPDv7ddj+y0JYdWT7/TNcp8e/+CnPh34/+FYdG0+NWuJX2jHqajD8zXkYYus6cvdPV/8AgkB8NpPBVy2r3Ue7nOSOlfo5qGsx+KD58TKG24AHavlH/gnF4aOnfCtTdxhXukyma9+jsbrw4+8bihr2aMb6HmKbm+ZnaeHdYe0PlXUgKngZNamtyWtzZeWsfnLIOcV5xMt1rP7yNmGKn0vxnfeHG8to2kXoSR0reVNNWY5R1udnoxh0KHbDH5fPpS6h4wkjOZPmUVixeKP7WT7u1zVa70vULs7gv7unTgo7GM7vVlhPi7DoGqpJJHuhz8wxXxR/wWF+Bui/FHwUfGGnRRwzxjcQBg19kjwVHqbbbhQD714B/wAFB/B66T8HrmNmItih47UqmxMZPY/GO0k+0SLbs21ouDmr1zJbr+76sO9XL7wlDJr900L/AC7jjFTN4Xtxb4Z/3ledV8i/ZrcxwIf7360Vqf8ACLwf3v1orl94NDyTWdNksrNi0nX3rd+An7NDfGTXVAl4ZvWucttPv/EWiM7bmYfwivZf2P8AxuPhfeNPdKV8s5INd2Z1JQj7h6uDoOUvePUJv+CW63VtCTJnjmvUfA3/AATW8PWfhkpcJGZAOSRXX/CL9trw74k1WO1uFVckJk13fxh/ah8K/DHRRvXzHuFym2viZZpilOx9HHAUuU+S/wBoz9hKx8FeEpr3T9v7lS3FfG+n6i1lqs8DL+8hfZX3D4h/a1t/iSt/p4jbyZgVUGvm7VvgNcanrd1dwoYUZi+SK+syvETmvfPHxmF5fhOKim3/ADHrUkz7kqOSP7Nq0tmT88JwTU72jP0ZeK+jieBWkYmovzU08xTR2aHiTHWodWjaOXb1ra0vSQ+ks/oORTlWstTi5Jyeh+on/BC3xdfav4c/s+Z2YDGATX6XeKPDdxLpUyxZ3LX5I/8ABG79ofQ/g7rfmarJHHFnGGNfpZq3/BRHwU1ncPG8O1+hzXmVq1z0sPls5anb+C7eS10Z0m/1nvVPSP8AkOt9azvg78ZdN+MdpNJppVh1+Wr9nKLPXm3dQ2MVdHuaVKXJ7p2snFofpWPawSNeMU6tWsswubLI9Ky4Wks7vfkbc10SnZHOrXH+KfD0mrfD7UNPZsTXETbfyr8LP2q/gm3g/wDaQ1KGeMq9xKwDkepr93tS1vzIQ235sYr5F/4KEfse6X4j8IXHi6GFRe26GViB+NeDim2elh2fmlpHwCuvCtxFeRyMVkwd2eldbrPwUj8QWsLTN57PjIzUel/tA6eNBurG4TdNasYx68cVieG/ivqMGurKqSPa5yB6Cvm5Ya9TmPtMLjoKioHoa/DTT/CHhqG2ijXzpvl2+tfoT/wTN+C8nhn4YTTSWfl/aF3Divzm8P8AxDXxN46tJpP9TbuGZPavt3wp/wAFV/DPw18LWujW8CwyQRbG4xk4r28LeJ5WYctXQ+2vh9bQ6dfzLcOsK9smt86/p9hMwa8j8s8fer8j/jV/wVu1Dxn4jbT/AA5K0MrHG4Nip9O/bM8XWPhXfqF7JJK4zkNXof2hKJ4tPJ1OVz9S9U1OzW7LW0yzKx5waim1NWi4NfJn7Bnx7uvilptx9skd3HTJzX0xAski16dKp7SnzHBiKHsavIa1hP5k/wCNbxbbEpLba5fSSUvAtdIzR3Vi247WSlCVjGozP+JfxFtvhR8OdU1q+mWGO3t2eNiccgV/Oh+3z+3n4r/aa+N+rWr6tNHpFnOyIA5wRmv2f/4K/a7qC/siXEGlrM03lkN5fXGK/CX4M/s06j8V/EF4LhZFkkc7sjnOa5cZiLI1wtO7PNtVuzcPtjMky92yaTTTPY3CzWd1JZ3EPzhtxByK+7Phf/wThh0COOXU4vMt255FYfx5/YZ0oyk6TiAqOe1cFLHJaHqyy9yXMfRX/BCj/gqJqkniOPwH4qumuxIfKhMjZ9u9foZ8a9ZtIfiLBDDIu6bD7Qema/AP4L6Pf/s8ftHaPfQlg1tKCWXvzX6vfBn4x3Hxf+JFjfXUxLbFXBNenTxiaPPq4NxPuLQrryNChHqorWtW2wK3rWLZ2zLo1uwYbdoratF86zXbW/tkzjlRZHefKoNaGlTZiX6etZ+qfJBirGgy+dFtXtRe4ox5dC1eTc//AF6aJd0H/wBeobwkzbafFbsV298VoMY8u2OqIk8yf8akvL5YiY/4qxtQ8U2nh9/MupFRfU1nM0O1s7DzdOPHauT1TSWtLtmbvU2k/tHeF7ZFjmvrde3LCprvx5oPjdP+JbqNrK4/hRgTWMdiZHkXiLxMP+E3WyzznpXbwNvtUX0rxvXYrt/2hVjEchhz97HFewRnyZtrfw1RJqWr+VbU7S7vNzVZZl+z8elQ6TPi8oA6i9O+2rJtf9cfrWjLcqbXHtWTBdrFdFe5qoq7BPWwal/q2rmdBO3Xmb3rptbP2SP5v4hXO+FLUah4h2q6/Ma2rR9w0lHleh5v+2nrH2nwQY4/xryn9nTVLWyms/MCqymvVv22tGbR/D4Vfm3dq8D8IXUfha1t7iZtpY8V8/Ul7x7+DoqcLs+4tNnTU9OjkjbI2iodc+KOieBdPZtYuo7Xb0DMBmvO/CnxKi8LfC6bWLqZRDHFuXJr8+/2mP2nNU+PPja6t7e5lhs7eQgbWxkV6GEs9zx8wp2nZH3lrf8AwUS8I+G79reCSGRem8EV3Pwk/aJ0H4qSeZb3kbSP0UMK/I6PQ4/L2yXErN3Jat74dfEfXPhh4mt5dKu5vKDjcN3auqSRzcvun7HNZhXeRWyp6VCH+0YWvO/2a/jRD8VvhxbzeYDdRIPN56mvQdJk+3Hci9DWLMIL3rHn37S2r/2V4MkX2r5I8R2lt4i0Z/3Y8xs819T/ALVl3Ha+FJvOXIANfH8HiuObfHGpUgnHvXLUPfweiHT/ABbt/hB8O7i38wR3DKQK+Mfib8SNY8Z+IbmW5upGikYlRur2P4/TPrD+TNuVs8VyWg/CaLXrRI3UCRhwTXXTqcqOWvR5nc8OuLg390Y2vGWVD8vzdK9H/Zz/AGsPF3wB8d2kkmpTS6b5gXaXJGK6Dxd+ycLcJPCrea3JIrgfiF8IL7Qoot/yxq2c0/rF5GMqLij9pvgd8Z9P+M3w/sNWikV5WQF1B612UjRai3mxpsxxivkH/gkjL/bnw5uLdpWZrdMLk19W2nnaVayGb5hk4xXoKV4nHGXv2ZHf6pJFLtXoKihvdyNNJ92Pk1C14sjM23OTVHW5JB4K1SWNWDRxkj8qL6BI/KP/AILFftZarrPxBk8L2N68NvuKna2K+ELPwurWckkkhmnbJLE969f/AG6L2XxX+0rfLNuVkmYc15LHbXEOqGGIMVB5rnrNFU4tswZTI5a1MZbPGa9r/Yv+Nsnwp8WLptzn7LNwcnivKNWgmF+EhXEnenSG4014pgrJOGGDXj4yzjY9TBxcZXPoD9vHTk+I0cdxp9u0/mAY2CvCfgD8Pr7SPiTpq3WnyxL56/Myn1r9CP8AgnZ8LtN+K3hWObxFaNMsa5Bdc16t+0j8AvB/h7SbKbRdNVbzzQMonSufD3S5Tkx0ry0Pon9nawj0r4ZaI0Bx+5XOPoK9r0++h1ewCS4zjvXkv7OXgu6tfhrpoml+ZohhfSvUtL8FXkcYYNn6V7FFWOWmRtcLpM22MfKTVj+0bVk/eRBmb2pf+EauPN+ZHYfSrc3hN5Yvlgkzj0re+haepkzGG3PmQ9eoFEHxAubZvL8o7fXFPuPCV5G+Vhl/Krdj4bnb/WQN+K04hUiLb6r/AGx8y/Kwrxr/AIKKeG31/wDZ2uvLP7xYyf0r3a28GtJKoj/d7upIrn/2q/hL/wAJN8FbyxhvIWuGhbCg85xWdQ5+p/P6hax1q+jZ/miYiq3nyTzM2+u1+O/wQ1T4OeONUuNS3LbtIxGe/NeW2vjS1mumKH5M151W/Q2gr7m/um/vUVmf8Jda/wB5aK5vfNOVGR8EtXhk8YRx3aqLUjkHpXvPh34P2Hi/VLhrPbtfoBXzPatJpt0syqUVTkmvfv2YfjpavrtvaqVLKQGNehmycY6HoZXi/aSsz0LQv2Y20a7t5CvknzAd3SvUfi3+zzBr/h6xkZhPJGgAB5zWn4+8d2kugQPGyI6KG+tZPh/4y/8ACQTQrPIIY4BjnvX53WrVPabH3FPDx5L3OX0P9k2HSIf7QkhWPbzjFeXftI+J/wDhE9NktrVVjZQVyDzX1J4p8frqehNBCy4kXCkd6+OP2mf2cPiFdPNr9vY3V5peS3yqSMV9dlMm0rnzeZV/Z3SPALQzXWoy3En8ZyTVm6YKcxyHPcU+zluVgeG9tXtGXg7lxim6fDaqJGEyyHHSvrdoo+NTc5so+fJcShVXc2a6S00m/i09dkbYYcjFQfCPTYtZ8dLHdMIoS2Mt0r6Q8VfCy18KeGmvI5EkjkTK4rzsRUPawuHS1Z4z8Mbi70bW4/3skKbucV9GX/ibb4DZo7pmfH96um/Zn/Yk/wCF2/DW61SMbbhASvFea+I/gJ4p8FeOJNIuIZza79oJBxivJqVdT2qeJp01Zn6Gf8EaPHTa1ptxazybmUEAmvrR48eOpI2+6z5/Wvi//gmj4Wm+GesBdrJvxmvs/V7kN4ojmT7zHJr2KDvFHg4qopSckdfdH7JEcfdxWHJclrjdu+XNbVzILywyPvYrHttCmup+M7c1vJXPN9okzSurhTp6nb81cV+1ZOk/7PWrI/T7Of5V6GtjHbWW2TqBXJ/G3wgfiB8Nb7TYOssZXA+lcNTD3O6jVP5+fFxl8O+OdUuI4d1sbls8e9dZ4e+J9npemBoIBNLIPu46V7N8b/2Q9W+H/i6+W4sZJrOaQsTtri/D3wYW41OOGz02SR2OOF6V89Uw81V0PpKDXImU/gVaXOt/Ei1nljZY7uUKy46Amvub4u/8EvrXxt8OLfWtDVWv5od+weuKp/sefsKTm/t9W1C3ZIoyHCsOlfdmhW0mi2kFvasqx2427TXsYfCtrU4sViVE/B34ifsc/EP4P+Mbi6vNJnjt42JEixnpXSeEPiJaxaatpqMkn2kfLtcd6/dTU/Bfhz4kaXJaa5psM3mDG7yxXyn+0L/wR58P+LL7+2tCjW3Cv5hVRiuyWDhbU5sPmjizhv8AgmXp7QadcXBj2xScqcV9q2c37nd2xXh/wK+FK/B/QF04JteEbScda9ksp/8AiRbvauiEVGHKjhxVb2tXmZqaHN5+o1uTWrXO4K22uV8C3Hn3bH3rrJrZp7hVRtm6rjG5zyepw37RWg2/iH4RajZ3VstwogbAIz2r8P8Axb48vPgV8adSjtbQpCZzgAdOa/ebX7KO/t7rTbhg3nRlR9TX5S/tvfszDwV8Y5Li9t9tvcybgSPevIzGNketl9PmZV8E/tYXnizwqyi3ZpI04GK8W8e/FzxZ4v8AErq1rLDbhsZAPSvYPhJaeHPDk80chj+YYGa3pbPRXMyLDHJuzggV8jKUlUsj7SjRiqWp4z4B+Dtv4x1WG8uhumj5JPWvev2UZZ7T41x6fDu8uNgOK8u1HxXN8P8AVpGtbJpo2PAVele3/sM6U/iP4lf2w0TRuxzsI6V7WD5mfP46UUfoNHcTWug26sx+6K6zw4+3SlZvSuK1G9kmt4Ywv3cV0elXEh0tI/wr6CjRk0fP1KsbmtrEiS2Ge9R+F2wPes+5keODa1W/C7810cjjoznlJPYuXjf6aPrU8km0/L1xVO8fF7+NS3cpjVa0JMTU0aC8LMfvV8I/8FS/2xLj4KaQYLWRlkPHBr7q8XSPGqzfwKOa/Fn/AILJ/Eu38V/FNtLjfd5bHgGs5mh414p/bu8Xa+Fkt7y4RZO4Y10XwX/by8dfCu8Oo2+oXV62cmMsTXzsJf7P06NVjyVGMYrT8O6zPpCGVlwsnQGsYkyP1T/YY/4Kl2fxp8cw2niiFLTUDhAzcEmvvKR49RC3kLboJcFCO4r+dnwl4ybwh4ostUt90Vx5ynI471+5/wCwt8U2+LXwL0+SZvMljiGT+FUSewRyf6PUemybbqmLNthIqLS5f9K5oA6W8kxZn6Vn6fb7v3h5OatTz/6OO/tUukaii/K8OPwo5rM0hG65ih4mZr2y2/xAcVzPwr0op4wkaacLtPAJrsPEKLJ/qzt4r5b/AGgPiBq3g3V7j+zboxyHOMHpWtWV4lRlzysejftru0mneYzxyKnQBs1806VpH/CdWSqG2tD0FcbonjHxr8TfG/2HVtSd7Vj0LV162158OvFdvFCjSwsRuIrxJx949qjW9nDlMD9o/wCM95oHw1HhuGR1YDaa+a/DXh28vZTJDGd0nLEd6+hv2uvCS61p8N/axESOATxXN/BPwgLSzje5x05zW8JchzSp+1dzzkeANXu32rE+5vap5fAmqeF4POuI26Z5FfT+g6Lp/nbv3Z21X8c+G7LxVavbxmMMqnpW0a1xVMPaJT/4J9/GefTteOlyMyrMcYr9A/DGow2hVW/iXNfm5+zh4Dm0f40WohVtkcgyR9a/Q1bJlMDKedgzWl7nkuPLI5r9oPw3/wAJXpcke3cuDXxv488JL4e12NYlVdjcj1r7i+IN2tp4cdvvNjFfOPi/4LTeM9Xj1L7QLeJWywPesqkT0KdTlR8t/FbSl8Qa9GGj8vb7da5HW9bl8N3cIhVtseBkCvavj7ZDQ9cjit7FnjX5WmC8VzNz4SsdXsoZDGG3Y3e1Y1J8qO7D++ylpfxCj1LQt0y/cHUivHPjL4vj8WK1jD8p3YzXuV78P7W20g+Uw2sOleda78Gln3TWqma4Vt2wdTXLSrNzOrEYf3Ln0b/wS0vG8G+HLi3+bdIOuK+xLXXlFgVmUtur4j/Zc/aSs/hDpLWF94fkW4QYMhSvoLwn+3T4DvbQQ6ncW9pNnlXIBFfS0NYHytVcsz1rSprc3BkZfl9MVz/xT8ep4a8H6pIsX7nyznj2rmdU/bu+GemQbY9Ss229cOK4f4r/APBRX4Yar4Bv9P8AtFq0ksZXgj0p1HZFQ1Pyc/aesLb4h/H6+1CFfLUTNnAqn4S8A6Lc6jtmkUPnnNd/421zw34l8b3Vxp/llJ5SRj3qDVPhTDa2wvLdvmk54rx8TiLHsYXDcxheJ/gToOn7b5Zk45NcH478L2Gom3NiqsscigkDrzXsWp/Ca+1Hw1DI0jeW/B5qG1+B39lwwtCpm2sHYDnpXk/WOeVj0K+H9nT5j9BP+Cb3gTTo/gbZ7rdVkaMZbb14r2T4l/DLSLD4d6jqTQpLJaxNKoI6EV8zfs1f8FFvCvwQ8DQ6Fe6Wv2i2XaxK1q/GP/grH4P1D4f6papHHCLiBkAPuK76MUfL4iWp8R+K/wDgs94u+FvxM1TRbO3ke10+YxoPQA11Xh3/AIL/AHiy0hHm2j8V8I+P9ds/FvxQ1zVLdVaO6mZxj61iy3kJbbtr04BT2P0v0v8A4OEtagYebY/pXS6X/wAHE91FH+9sV/KvytjsYrhc1DdWcEDbWyfxrQnmtI/Vyf8A4ONGUf8AHiv5Vh6t/wAHGd4+fJsR+Ar8uxoNvc/3vzqeLQLG0wWXNVEJSP0M8c/8HDHizU7PZpdiwbuQOleUah/wW2+Jut6nudbhoc5K5PSvlSOO3eMpZrhu5xUBuG01T8wZu4rOoVGNz2T9ov8AbV1r9pq0VZ7X7OYx+8bHWvD7fUpLR2TnrV/ShceJbxbGxQrJMcEgV6XYfsgaxqGlIYlaSZhk4FcLkoyvI644dyVonlf9syf3qK9U/wCGLvEo/wCXef8AI0Vp9boeQv7Nrndfs8fsJ/EL9p67jj0rTbiG1ZhvLxkcV9la1/wSm0n9l74VHVr5v+J4se5hjnOK/V3wB8OvCfwt3R6DptvYKw/gQCvnD9tBLzxJfzWbq00dxkKMV0VoynSbluRhZezeh+Tk2s32u3UlrI7IIZCq5NbFv4XvriONZJRGqjgg9a3fj58JtQ8AeMJcwvbqxLgha5Hw3Pfa7KYpJ5FZThc96+VqU5c+x9NQxknGx2ui6vNPrOnaWGZzvC5Hfmv0h+AR0G48AWvhjXNPtZVuogMuozyK+M/2YP2a9Q8S+ILTUWt2mitXDu5HQV9OeEd+vftE6dp9sf3FsFVwOgIr6TKMH7SXvbHkZhXvudZ8RP8Agjr8LfidbyXEcUNu9wCcKoHWvkT9pb/g301LStPuLzwOzTbQWAA61+qYtZ1dYIvlWIDJrpPDeq3cEqxrNvXPzJ6ivWre6+VHi0VaVz+Xn4w/sp+Pv2dfETw65p95GYpMb1jI716R4L8cPq/hyxt9Sd/s0WBIHPOK/oK/ab/Zt8D/AB68MzW+paTbfbnQ/vCgzmvyX/ai/wCCdKfDnxTcJbt5Nm7HaB0rysZTUYcx11MVOCsj0j9ln9t34W/B/wAER2CyL520Bxnqa2PHHxm8L/tA6ul14ct4WMZyxxXyz4d/Yn0u1g8ySZSze9e5fs6/COz+HEEiwMPmrwsK/bVOVnJ7eU3qfTX7NGiLDL5m0KyjPFexaRrsdz4kWNzypxXmf7Oa755h2xXV6fKIfHm31avqadJRVinJ7Hr2m36xXO2T7rdK3LC/hs5uVG1q5toMIjegFaNrdeco+XdtrVIz9mmzVnEdzKwbo3IrOnuFsJXVfmX0qwt1vXdt+7VS9t2lHmY+9QbR93Y5LxV8PdD+IDPDqFrCQ+RuK1zfhb9lDwf4JvJrqG3hklY5UECvRprGO3tSzffrPtLEXsvzSdKx9jG9zqji5xVhtlctoln5UEKxxr2UdqtaFfJd3obnHfNWDbrCNuNwq5YWUKQltqxtW0Y9jCpUc9zTt5GVW2Ku09DirFjrk8Ns0MjFlbtms6a/FrZkKaz9O1N5rg7/AFqZUVIxjCzuZfjbwrLIJLmFflzk4qnYa9CNCNv/AMtAMV3LwtfaXIn94V5jrmn/ANk3zLjG41n7Np2Lfc6X4bqROxPrXZCSO8kKq2JE6VxPgmf7Mm71raOqNYXO5Ry9dEYpLQz5tSK93Ra0kkzcq+eteI/8FJ/hB/ws/wCHH9qWcarLap94DmvY9Q0i81e/Vxu25zWf+0foE1t+z1qRH3ljb+Vefi6fOrHoYXEyhsfjho2mf2LqEseoTSCRWIHNdPZ3N1pEX2mNy8PbNc/4lM0fiq5FxGxHmNg4962bS536UsasW3HG2vlK2FarWPs8LiufD3lue5/sWw6D8RvHEdh4hhiYTsAu8V+g/gb9kPwv8N9Yj1DS1j2yKGwo4r8xPhNBd+G/iVobwxtGZHXkDHev1o+Gd3JP4Rs2mYtJ5S8H6V72Bw9j5jMq13oaEvhG0lcMFFTxaDHAy7R8oqzvwakSTIr3Y+6tD513bMPxLpMgXeg+UCqPhy7WKRlb71dFrJMtiy+1cpp0Hl3zZrGpJydzopxstTRvJgLvJqx5iyMB+VUL+T98tSrzt5qY3e4SlYzfiSkmneC76Zv7jbcfSvwT/ax8Mz/E79rS+gbcW81gM1++PjiVr3w9LbMNyyKR+lfj1+1V8M5vBv7Tl1qawGOMuW3YrjxlZwWh6GBpxqu0j5v8bfso+INLUTW8Jkj9AKzdI/Z/8RawoVrV1MfbbX2d8L/ijoetXC2WozR7zxg16BrcnhTwppz3KtDyuR0r5/8AtWqpWPpP7DouHMfAXiT4FajoWl2891CylXHav1f/AOCSscln8G/Lkz/q+M18ffErxDpfxG06O1swrN5oHAr77/YN8Iw+BPhHArfK8kYwK9rC13U3Pn8bhY0noesy/uI3z6modKm33NSzSBkbd61JoKRSTcYr0/Zqx5MZa2NG61NbaMf3vSmrqVxNB5m0KKNTsV81WxlaXzRdgRx/KMVhy3dzqjK0bFbX9S26NJJ/EqnpXx18Wvtmu+LrhmDeWpOM19kTacqAxS/MrV8+/tL2+n+FSzR7VaWpnJ7EU1yO6PmDXdE8QWerrc6SrblcDI9K+nfgX4NGveFoptcjVrrbklh3ry7RLxreBWjTzNxz0r6C+C+kz+JdLjVkMfHpXP7FN3NqlZyPMPj/AOA4YdMJRA0PbivI7HwrJJo8gtvlfsBX0d+1OE8FeHER/m3V4PouuKk0bL8scnJrmxl4pWPVy18+jMX4beGNaudVljmZ9ueM1c1jQdUsfEDRws3vXTnxRDpl4rQsBnrim+JfE8V40T27bp5CBxWFKUmdeIStY7v9knwYsmtyXFwmbhTnJr6WtdUZL7y29MCvN/2dfA8ml6BDeyLh5lyTXpFjY+dqe6vSpxPnsRBJ3I9d0WbXLVoT/F0rO0v4PR6ovk30hjj7YNdnCNtwBUZMsV7uDb+eldSoprU541HseA/tm+CtJ8B/DjEUMbMR98jmvjC28QPaW5MTfuW6+1fd/wC274QvfFvwzbbCcKpPAr84fEd7N4du2sZNyYOOlcVaitj1cLWcdTc1jxhdJD/o7Er7mvev2Ivg9J4x1cazqa+Zar1Dcivlu91WTUTbWNmrPLIwHAr9Ev2KPA114U+EkaXSlZJlBwRWFHCpO52VsdJxsdxqXwA8G69dNus7eMPwSFFfOf7dn/BKrRPEnw1vtc8I300OpQxNIyRmvrU6KGaHb+NXb2zH2C4tZpNsFwmw+9e5S92NjwK3vyuz+ZzVtO1zwb4z1LStR1S9Sa1kKYdyM4rKsdK1zxhr32Cxk1K4mlO1SuSM1+ln7ZP/AASg1L4sftLw3GkQtDp13MHlkUcHmvrT9mD/AIJneBPgRZWzXlnb6hqMYBLMoJBpyXMrMmD5WflR4C/Ym8ZfDbwaviLXfOW1ZdwD9a09M8Y/6M0Mj/L0TJr9Ev29/DjPYTWFrH5djGhCxAcV+YPiKGTSNevI5g0axsdgxXkYrCpnsYXEtHqUPxRWLw79llI6fLzX0F/wT+8O6T8RfFXk6woeOTgbuRXw3Brf2n5QzPJ/CtfdH/BPHS5tP0RdSuoWhkUjbkYzXDg8vTranVmGNboWPraT/gm18K9e12e4uvLUzc9K5rxz/wAEavhV4st5F+0bY5OFxXt9hILrQ7S4/ikAzXUWkYexjHccivoY4KET5rl5tWfjL/wUO/4Ir61+z5aS694Qhe40NMu5Vc8V+dt3bMNTkt3RoZoWKsrDByK/rPuNAtPin4Zl0DV0WSymjKkMOOlfz9f8Fkv2Jl/Zi+Od1qmn2/kaTdSFl2r8vNV7NI0tY+Q7KHzU2r95RVG+jLT7W+8tXJNQVLeOSHkkAkiowi6gNz/u3H61DiYbvUz5LqS3fbnrSm8Y3CxSZ3N0qPULYzz7S20g8e9W/L22qtcLtkX7p9apbBLQ0dO06SwgkdOeKl0Pwfda2rTQqzNzkVk2uoXiYjto5ZjIcYCmvXv2cvDHiTUdc+znSZjCwzkxmuHEVGlodmGjd6knwM8JW3hzU/tl7H80ZycivtD9nHxl4f1G7XLW7M+FCsa8g0b4HSa19ptZ4vs80nQEYql4P/Zx8QeBPGcUi3UkcO/I5r57GYiXK0z6bL6MedH3ZH4MtrpBIsNrtfkdKK4HQ4dXi0i3U3b/ACoO9FfPe0Xc+n9n5H6rT6aun2/ztl815t+0N4RWeTTryKLcIiC/Fei6hP8AakyjEtVPUsa5pb2tzH82MDIr9cqcqqW6H5jLRnhPxW/Zk8N/GXw2t5Nbx/aNm3gd68d8L/8ABLm3h19bxtot9wIGO1fXOgWENnI2nlvmzkCteezuLaPy42bjoK8+tg4p83c66OIsjy3VPB2k/s0/BnVDHDGs8luRGxHfFcD/AME3fh9J4luNV8Wap8zecxjz6V1X7duuya94X0nRbX5p52CSAV3v7PXw4k+F3w3t7OEbWuYwzD3Ne1gYRo0bvc8/GVm2eg3l8LW9Z0XckvYdqW2naxk86H7zc4pNFg2RsX+dh2Paof7QP9o7dvAPSvMryvMKCbRoylb5fOmVt1fNX/BQr4fxz+DPt8ahdq5zX0zPqMc0CowC14N/wUJtbqb4EalLCp2xQkg/hXJjl+6IxWx+c1nrMLQyL9oX922Mbq9F+FV5Fd2u5W8zb1xXwpb/ABC1aHVdRVpZNkczDrX1r+wVrsnizSrhpm37Oua8HLI/vTlpPU+xv2eX2SSMOARXQaa/2j4nov8At1h/CeeKzWTbxxXQeA9Pk1T4mrJGNyq1fVWOm9z2a6+W0298VTsNcFmjKw55q1qSN9qaEfexisnWLKXTItzr96gqJoRa+0kMij+I8VbglmubdAvWvNvEXj/+wLuOPb8zdKlsviHrUR8yOEtGenFBR3urxFAFkbHFZFuwiusCSuUm8Q654iv/AJo2WtfT7CSAA3DMJKANXxb4lPh/SWmX5mUZrl/h/wDFO48VX0gkVkVGxzWxPbtqknkyLujbjmiTwja6Am63VVduTiqSA6Jb/wC03Cj+Grl9CsGxo+p9Kw7FttgzfxLR4a8RLqF4YpG5BwKtIDv9CKm1Xd/EOa8++K0Ahv8ActdrpbNbTKr/AMX3a5X4taVOQrbeDyDVyprluS7jPBcX2q1XbXdaX4cjuIleb+GuT+FVg8NuGmHy16FLJE1vtRsFhgVxTnZnO7pmfcypbtiNQce1ZvxFsf8AhJfhhfWci58xG4/CtaNYbb5ZOZM0NYy6g7R7f3LKQa1pw5jenI/Ofwt+yXa/Fz4iappcYWOaFmxxXafDj/gmbJoviBjqTjyI23c+ldKJ7j4P/tPzTEtHDeykLjjOTX1HdPJqVpJJLIYxJbFwc+1Z1MvTlzHpU8wcIch8a/EbwJo+i/Hjw9pelxLJ9nkVX2jpzX3da2lrpej2ccS7ZPJXj8K+N/2efDqeLP2ldSuJT9oWymOC3OMGvsrXIM3Ucw+6FCgCt6eHUEcFavzu40SbjUiyVTnuFtI98nC0DVYUh3lvl7VUrCp076mjt+0Iy+1c5ND5F+31roNGuFuSzL93FY2tD7LfNu7nio5dCartKyMq/n/0oVbnn+zWKybdx9BVCS3a+vf3fY81pXVwuj2fmTbSq8EGs4xMJXKs1vPr0SrGhXPrXyb+37+zIW0s6rtXdJnJAr7M0HWPt9kZIY1HpivP/wBqTw+/i/4bTIw+eNScV52Pg2j1MtnZo/KGH9ly4W/XUoZJAVOTg11fiL4G6hrmj26tJJtbAPNdH4o+Jf8Awhct1YsvzRsRg1n+Hvj7NeyxQyR/u93Wvk6lF8591RrJ0tTpP2c/2Trefxdb28itI2QSDX6AeGPhrH4R8PW9tGhXylArwD9jWZdf8ew3Cru4FfXev3R+0+WVAxXvYFNI+ZzKzZ574gsJIrc7QRWP4bnnjvfm3YzXpVxpcN1FtbGaoxeF4bQs+0ete7GXunzvLqU5boPCu6qFyxtT5kNN8USlPlhqrpF75aeXN94+tSzoNexvhfQM0n3sGvn39oT4T6j8RPEdvHbq7R7+cV7oXEMw/hVq6bw/4egmjE3lqxHOTWE9wPJPh9+yzBpGmWxuk3MFBORXp+heG7LwrEI4VVdoroGaQS/d/drxVO+soblss2PWiEbgfOP7Y9sNZsVT72D2r5r1GxbS7RVXrivtH49eCoB4fmupMMioSua+MtX1VZry68xW2xsQvFKth+Y9DA1OW5n3CzW9g0hZizDiu7/Zw+E954x1uO4ulYwq4PPSuQ8PaTea/qMCmNhbu3GR1r7P+DfhK38JeBY2WNVmKg8VnDDWOqtWvod3pOnQaN4fhtYwB5agU2ylFvMzGszTNSkuJcNnFW9RtJxHuQfLXZGnY8mtK5cbU8XG4NUllqbTuxVefWuZkvGzt/izzW5pWv2sNpsOPMHBrohE5Hoy5q0v/CS6Y1jfRh4mGOlfMP7Rf7Eem+Lrtp9NQRzNzwK+kk8SL5+3bxRf6al7+8DfrWFWlc3p1Gj5J+Bf7DEfh3xDFdakm/yH3ZYV9aWsdrZaZDb2aqqQqF4ptxB9ls9vy4cYzTRdWPhrR2muJl+bnk1FOjZl1KzasEU00cvrnpS6rYXF4i+c21e1QeHvEUOs3K+Vhlb7tWtbmm1HU47XlQp7V1NWRzKWpNav/ZMa+dAknGAxGTWXeRCPUluY8qznpmukvN8EMcckYZQOprMu7eO4jbb94dBUx1CRwXxV+F9n8SbcpKoMpHJr5w+KP/BOrw74rgl8qNFuj1IFfVeo3cmmwOzcSNwK8r1vxde6B46t4LxikN03GTVew5io1uU+d/hv/wAEudJ0LX4rrUFWSON9xBHavXtR8Aab4Q8TWOk6PGqW64DBRXrl5cNFM3luWiZM5rl/D3h1Ljxb9sdlZVPUnpRHCqm+YqpiOdcp3egN5Wkw25/5ZAV0vh6786dVz8orm/kZ2MMiNx2Na3hh2VZD/EorSTM46HaXWpLZbFhPz+1fK/8AwWF/ZGj/AGnP2d7i6tYVe802EyMQPmOBXuGj+Jnn1ORX+ba1egW2m2/iPwzPp92A1vqSeW4PoRWMmW5H8l+q2sng/WdQ0q5jZJrOYx8+xqa1vI72z+7tkWvvj/gtj/wTvT9nz4kzeJNGtydMvJDLIyLwM18F2ywgQMvSXrWFSVkZW6lWXTpZRHgb5pDhFHc19q/sEf8ABH/xh+1HBDrGqxyWmncMocY3CvCv2PPhBJ8Y/j/o+neWZIYLhWYY4IzX9IHw98P2vw7+E2haTptulk0VuquYxtzwKVN3Qj5b+D3/AARw+Gnw/t7ePVrSKa4jxliuea9u8N/sUfDXwY0kljptvuWPAwgr0C9tpJYV8yRiw6k1mpeGCZljYucYwazrU7o66DsfnT+2x4Zs/hp8T9+nWvkws/ULgV5LrnxGWe5gZpIyFxkCvqj/AIKGaG2o2k00lvh16MFr4Cu/Dl0LtpI5WZtx+XPSvBxeHunc+gwNb30kfQ+nfGOxjsYlJXKriivB4tLvBGMuwPpRXh/U4n1HNLufvJqd9HFdBoU+XNBv4ZbiMMo3Ma5XQfi5o9zprbnUt7mnX3jOzKrNGy/Lzwa+7c5S1PzPEOx538UfiM3gD4rwyS/JBKwAJ6V6pceOoYdBgv1+cTJkflXh/wC3tp8d38J9P161/wBckgJIqz8IfiPH4v8AhlpcYbzGhiAevZpUXWirdDnoyuy3oOm/8LC+J73mpL5drC+5C3QV7FqPi+xt/LgtZ0cxDaMV5xrNv/a3h+SOwXy59vUcEmue+GvhTVdLuZJr+SRvm43GufHVXB8qNKlNs900TVN8bMTy1NiTzb7dXMWOs+U6rnrXX6TH5sIeuKTvY2oxsSXEWWWvP/2x7M6r+z3rUYH3bdv5V6WIt4zXHfHey/tT4O69CecwMP0qcZrSMcVoj+fPX4zZa7q8LcH7Q4/U19Xf8E3YfJ0i8X+9XzH8bdP/ALE+KGqW/TNwx/U19Uf8E47fzNKuMfw142VxvVOCnufXHgWUWDS5bqOBXs/7P2hNd3El8y7QvfFeGaefJ1CNV6scYr6o+D1gumeAssu1mXrX0zOxAf3uvyPndtPFaGv6T/bulnB/eKOlZ1lBnU9yfMWNXtc1H+yxtXIdhiguJ4/4osY7fVv9Ij3GM8Vt+CNQk1GcqIMwx+1c/wDGTUJfDllNqEw3KMnivG9F/bTewmks7KzkMh+UHb3oKPp+7120urnyYGWO6Bxs71Q8YeI4PCdujXzKsjjjNfNtv4t8U3WqnXESZWJyEqprFz44+MHiK3N2s0VrGRmgD6p8N61Z6lpP2gOvzdDmo9Tu4be1a4kmXavTJr55+J2s+IfBXh+1s9LWZ5OAxWuY1a2+JniHT4fLaVYWA3U0gPqe28S2ur6U/wBnlUsBziqvgO1MutM/3hurzX4D+G9U8P6XJ/a0jF5B0Jr0T4XeMbA+L20tXX7QW4BNXYD1q0sJLgK7cbelUPG12L6y+zld0gGAa0ltL15tg+76iqninX9E8HJGdSu4FmkPClua5517PlNo07xuR/D6wbSdLZrg/KeQK3vs73jebGpVRyKhtL6z1rR1e3/1bDIIpLfxN/ZgWF/u9Kz5ebU5509Rl5Axn8xutQzeJZdO+Xt0rWEkV8VKkYqnrukRzMu3HFaxfKEYHzF+3fozaJqWha1CvPmqzEfWvX7Pxkuq/A6PWQ/+rs9pOfaqX7WvgqHxT8JrhvlaSyiLL+FfPnhX42NYfso6hp8jETJIY1BPOK9ihaVPmOOtfnOo/YR0+bUviB4g1DB2ySMQfxr37x18Wo/AtoJLn5lzwDXk/wCwDGml+Cp7yVdrXIJya674k6ND47m+zyH5dxrgxFRJm1KD3Z1GgfFa28e6AzovbimC5luAqDdsFYGheE4/BGhiOP8Ai6VvR3bQaXG2PmYVyRqXOrmsjt/DjfZdOHy9qNXaK4Xe6iqPgfWJJrcrLGzccDFXtU0VmjeWSaOGPrhjilOpZDjT9pqc1Y3Sy6rIsbBax/F1reTT+S8h8knOa0n02OC+8yCZZef4TUfj27M2g7Ixib171nSldk1qNkaHgvVUs7NYVb7tXPEejLrWmzeYwKzLt21zfh+WLwv4Jm1C63M0Kkn3qr4E+KNr8RrVvsxKtG2ME10VsPzRIw8+WWh8Eft0fAjUPA/js31vZSSWczbmYDivINOlXUAkNtaN5x4GB3r9YPH3gPT/AB7p5s9WhhkhYY3EcivFZf2I9K0rxVHeadGjW6vuPFeNPL7yufSUsZaFi1+wD8N5NB8LLqF9+5mYAjdX0FrdxHJc7mmUBu+a5nTdJh0OzhtbdRGsagELXmPx08Zano15HHasyxZ5Oa66OG5TzMTX5j2yKdXlUQyedz2NXdR1NY4QjrtNeT/s7eIbq6uWkuGaRcd+a9G1vVI9Rv8AptVa6LW0ODcwvFkyxSK0Y6ms2JPtE6yelSa5f/6S8a/MBUNnJ5cJPepbNC2w+13KL6V33h5vsel/hXFeHbX7Tc7uwNdcZdlvtXsKz5W2BZlvv3TVlSyeaGqreamY42HvTbC486Nq6KcAOY/aAutvgmKNvuucGvNvD37POj+MNORmjVd43k461137TOofZfDNqM9WFa3hSyjs/hGNQEnlssR5z7V1xpXHGpynh+vaBZ6j40s/D+ixqr2LgSMo64r6Ah03+wtLto3bO2MBl968r/Z/8PRnxrqWsH94zEnJrpPFfxENxqRVTna2MConTSG6zZ3GjQCebcowtbGo3fl2vlj0rE8MakF0uOVurCrL3H2ybisZaE3uY95CbeYyVX+228UwYsNxroNQ0vzrduO1eVapbX02tzRq3yqTgUU5Gconptp9muoNysM49azdRuLppPLhkOM+tcRGusWbYVjj61PPrOqaZAJG5NXuTqtTrLm5uGt1jaY7l615z8QbfVNd16O1jmb7PnnBr0DSLOSfQPt1ycFxkVz+N0jSgZweDRog1Z0nwt0j+xbRI5H/AHi9M13FlErXgkk+Zs8GuL8KXcd5NH/eXriu9mhja1jkj+9SburE7FTXZ5JL1F3fLWbcP9ilZgd3rVb4g38+mRK6A5xVb4faoNd8wXXH1qY6FbmTr1zNql8gWM+Xu5OK8l/a8gk0JbHVEPy2pBOO1fQ2py6fpli3+r45rxn9qi3t/FfwR1aSBd00KkrXdR1M6kSvpPjD+2/hHa6lH96QBSaxdTW+bwvI1rOVncZGDXkH7OvxSu9Z+HUWizN80MuMZ5r3HS7UQW8bMrMuK6MRFezM6Px2OR+ET+ILXVpPt127LngE19DfD28W4tJlk67DzXmmn6D9rufOiXaoOTxXX6LfNb6JfeW22WOEkflXlyOiZV8NeJLfTvGtxbswlLPgDPSvWLK+aCFW/hx8or8s/D/7W+raP+2n/wAI/dT7YJLjbhm/2q/Ty01aP+y7WVv3itGrAj3rGT6mcXc5H9sH9l2x/at+AupabdRJJdpA7Jkc5xX82Px/+C19+z/8dtS0HUUaGG3mZYQwx3r+pbwpqtxLfZCssMg2EEcYNflp/wAHBv8AwTwa/kh8caGqDyyJJvLH481z1HZGz2PD/wDgi98LodY+NUd60YZlYMCRX7U38qWsUMbDmMYFfl5/wQi8Ix3l59qcfvYcKfqK/UfV7eOTVvmPyqcVVAixi6prEdw2wNtOKoW0y20/mbd1UPG9g2namJFbEbGtzw81vc6bzy2K7JRujWMrHnv7QPwzsfin4Ymj8pWmKkDivzn+KH7JviDwj4suJLOCSaJmOFA6V+pWoSQ2BkDfhmvO7rSWudfklNtHJGx4ytcNbC86sdVHEOMro/Nn/hR3ipv+YbN/3xRX6WHSY8/8eMP/AHzRXH/ZKPR/tCr3Kfg34a29zyt3lB711g8IRt/o8M24d+a8x0n4q2Pw71EW9/Msat2Y1sap+0x4bsdLuJrW+g84DIG6vRqRlCaVNXR4lWm5fEdl+0l4Ph1H9ny6s9wka3hZ8elfLP8AwTi+IFx4j8R6ro8gaRbWQoM9ua9s8J/tAad478CavHqFxHFHJC6qXPB4rwr9j+8sfhRqPirWI2Vg0zFG9ea9vAYyhRhLmepzxpSi/dPtGXTodLfCYVlGSKkiEd9AWX+GuB0j4y2dz4Lj1m8kWNZu7GsfVf21PCXhXSmVZYZZPQGvFqSqYiXNbQ9Cna3vneXN6ttq8cW7DMcAeteqeGrdm0tV/i218Ha/+3Da+Lvito9rp9s22SRQSB71926BNPqPhSzu7eNt8kSk4qo07q76E8s4u6RqQ27KpX+L0rlfinFv8BatD/E0bcfhXW6VazQQebcNtb3rG8b+Hf7S0m4MUyyGVT8oPTitK1OE6Lszhr88tLH8/wD+1/osul/HvUI9m3dMxx+NfS3/AATKQT6DqC9ZFzxXkP8AwUl0S80/9piTTbS1d7iaQjIFfRn/AATd+DV98NfC09zqrbZLsZVW6818jl+OjDGewfxHLGjWvoj3zTrOLTbmK6mb5lbJWvc/CP7R/hfTtAjttSvI7VANuS2Oa8F19fLvdrn5WOMV86ftu64NC8PLb2c0kc7nI2tg19ZXqOEbno4em5TUJH6eeBLnSfES/btLvI7qNuU+cc1nfEme6wGMarjuK/Jj4U/tYePPhH4RtnhvJ2hjGeWJr6g/Y6/a78SftG+Jls7x2dVIBrzsLmEqtTlZ6uMy6NGPMmfTXiDwinjDwlItz83HQ15/4J+DPh3TNU+axhaRW5OK9k1qE6FobBlJbHNcT4dkhn1F5G+Vie9es7p2PKkrGleaDYW8kaQ2qeSB93Fa39kWUum7YbdYXHoKqp97rmtC0OFq7CMmz0O0MuLu2WXHQkVW1m4W2m+zwxKsZ9BW3eda5/VmYaiuB8pobsVZGXbadcalesi52L1rxu2vbrwh+0f9oWRvJU5PNfSmlWsdhbMwxukFfOfxK02az+LMkxU+Wx61n7ZxE7HUfFz/AIKIzfDCWSzhi8yRuAa+QPjB+0j4q+L3xN0mVryeC3kuBlAT0zXQ/tEm1/4SqPzPmZjkV554Y2638VdJt1j+VJl/nXg4jEtVdD3MPg4yoqR+tnwHu9nwq0qJ18yRrdct74rpT4ZjvLOZ2b94oyoNYfwnaHS/CGkxsv8AyxUfpXTapKJ/mhkCtj869ehUThc8zEU3FnCjxovh6c291J5cm7ABNX9b8TtbaKZt2WYfJg9a8h+OP2qXxDuUsHjOQRU/wz+I7Tutrq3zJHwpaumNNTjdnJGozpxeal4r8O6hb3UbeTMhVcjrXxj8W0h8Fao2hPJ5YuLjOz15r76s3jYqYXSW3k6Bf4a+Ef27PhXdSfHOxvLefEfnKxUH3rbCVpX9k9jOtT050fU/wI0lPC/wos2X5VeMc/hXR+HRb6rd7llUup+bmvKvFXx/034Y/BPSbKZl+1NEF685xXn/AOzv8S/EHiLxlqFx5c32GQHYe1YYqK57dB4fmaPpL4l/EPSfClj5lxcR+XEPm+avM7b9rjSfEOuW1jp8gly22vBfHmjeI/GnxTms728kj0uSTJUt2rZ1XTPCvwqhzp6+dqEIzuHPNcNatRpK6Z0ww86krWPpP4y/th6b+zv4Mj1B1jkuHTISvkP4r/8ABTHxF8WLhY9PaS0hlI+7xXA/GHxJqHxZuNt+ZPIQ4VSe1eZ+KZLTwTbxtGVXyyK8TEZo3Plpn0uDyulGHvvU/TD9jvWtT1LwhBfajM1x5gB+Y5r2Txjp5vNKa6VNu0ZxXz7/AME8vH1t8Rfhta28U8fmRAZxX1UtvZxWrR3FzGUVeRmvRwtWbd2eXmlJU9IHnPge+/4TLTLzTbyPbGQRyOtU/DXwij8A6hNNZt8khJ2ip7jXLWw1+dLVl257V2OgzLfadvYj8a9r23u6nl4eg3qzlL+SSUss0hUseKv6DPJb2Lx5LDHBrQ1bw8uozfL19qki0r+zrXa1c0cTGU7I1k5KLaMnRx/pbrL371g/Ez4Tp4v0yby+JOxro/kNwaZfa21kwHatMRU5FeJzUOapK0jl/h54ZX4b+HQrHzLhj0rqLRW1a0aR08tiM1k6PNDrmvsssqrg9zXcW2l2qLt+1R4xjrWNKpGa942qUpQ+E851q/gsZyg+Zj19qqiT7WAsPzEmrXxM0u20u5ZoZFdm64NUfA3Fyv171MpRvZEpy+0dt4M02S3tN0i44q552x3D8cVpacc2g+lY+r/Nc+2a0lG0bo1ikzJ1Led2314qbR7hbeH94dtN1gBXVY3BpJIkhs90hrOhWk5WZFTTY83/AGq9z+GrNl+7vFYnjXxhPY/Bi306F2VpkA4q7+1B4pi/4RazjVchHGawFX/hNdH09YY2ZVQZwK9yMUo3OWVS7szovhYT4X+Gsfl/PPMPnPerXhDwhb6rrLXUz553FTRcQw+HNBjj3qvGCM1paL4h0nTfDzSedH52PWuGvWUTop0+bY1tXuBaP5UJwq9BmtrwiPtKjd1rxnxB4+ZbhpI51259arxftIL4eg27tzCvNlio9Tq+qz6H0xb2CyqwOOmK8h+IOiXHhHXJby4zHbscg1yHh39stYLtfPQlN1db8Tfilpvxv8CPb21zFHdMnygHnNaYepSluzGrRqx6FGL4haXDZiaW6Tb0zmnSeItP1O38151Fv1zmvm2L4L+J4tTeG4u5Gtd+V+btWn4m+HfiRdPWGC6dLdRg81p7RXsgVL3dT0X4iftMiCH+ytL/AHyQ8ErzXAat+1RfaZpvlpbu0pODxWz8HvhzpPhtWm1i7jMjfeLtWX8cPiV4A+HdlJIvkXU3OAuDzWjqU1HcyjRqN2SPav2QfiLB4osJLjVmWEnn5jivdLPxt4YTPmahCq9hvFfjf46/ao16eW4bw9cPZ2/OFDba81g/ap+IA8T2KzapN5EkwDDzDyM1yU67lOy2OurhUoXZ+3Xi7WbPxFeAWbLNb/3hzXEeItRbwhcbl/do/Ssb9lHVJtb+EdheTs0kjxAtnvxWz8a7DzPDS3DNt2jIHpXWr3OPSJU0y5k1683TTfu2561c8V+H7PVPAGoWMbB2lRuPwr57/wCGkf8AhD9aW2uAfLDbd1d9p37TOhm/tYVkRmuV+YZ9a6KU1HcylKUtEj5T+G2ux+D/AI/3Gjq+Nsx+T8a+iNW/aItfC/ie10uaNPLkA+avnDU9Pj1L9rPVLq3jaHzMlG7ZrorH4N6l4g8XG91LUAoV8oC3auitiKbp2uFGjUUrtHs3j79q+x+H08aN8q3H3cd6wPDf7T2oa1rV1HbwsbeZDzjtTda+C3hvxQ9m2qX8JFrgnLelVfiF8S/Avwv0qaHT5LeSZYtoK4zmvFrYynBbmsqFWT0R+df7XPiqXw5+2lpuqW8zQu1ypbB6fNX7RfBL46+GdG/Zu03Wtc1CLzlgU/M454r8V/jr4Nk+MvxWk1i3byxHLuX867DWviV4mm8J22gyXs32O3AUgOeledLNKeyPQw+U1JK8kfdfxo/4LGR+HdcmsNBt1mjjJVWUda+av2h/+CnPif42+CdQ0PUrRnt7oFVJHSvnvWte07Q49u7dc45JOea527+ItuLOY3Esfy9BSWLU3ZnRWy3lWh+iv/BFzRIdAtJpN215GL7frX6CxRtqt/Lz0Nfm/wD8EcPGtvrd88aSK30NfpJo6MJ5hHxk13YSXNKyPFqxdN6mB460/wA1QtwfLjTvXK/8JxY+GT8s24dDXW/EJHFhL9qb92BXm+jaTpepeY0iGRc4r0q75I6BTlzI09Q8YW/iYLJG/wAvertx4g09NIRYWVpu+Ko6H4asGmktY/3fmcKDUnhL4cr4f8USm+bdbtyuTxUUZc6uwlFrYhHiKMDpRXZSeH9DZz92ir5TPlfc8B/aG/ZdbxixvGleNl/uV5Don7EtxdXyySXlx5eehJr64m8aNodv9luo/tat/HjOKp3/AIv0+ysGeMKrY+7jpWcaU6dJzZ6WlQ8M8afspyN4IWws7poWUclTjNRfC/4BQ+FvDE2l3k25pupz1r0rWNWk1+0dobry2PRc1jaJZyeHXa4vrrznJyqk18niMZeso23OmnGMNDH+K3wsuNV8A2ui6fIyRrwStcrov7FOg2Oi/aNW1BvOxuIZq9aHiOC1s3vbmZYUUZCk14d8XPjTceMb+SxsZGjjU7d4r3KmOWGhqzf+z5V37pn654V8J/D7XIbrTvLmubVsgj2r1rwz+3drmi6II44f3Ua7VzXz3o+m5uD9oJlbuSetaHiMKNNCRHy+PWvj8y4gqOXJR6n0uHyVRivaHq2v/t/eKryGaTy2WJQeleP+FP8AgqH4qsviJJYSJPNHMxVcZIFcD8TfilZeD/CksMlwokbjrXG/C74seD/A2j3WtX3k3l7gtEpwSDXj1c7xtCny2b5tPQWKwuEpx1tc9s+PuseGzdf8Jt4hWH+1HTeiN1zVj9j/AOMd18Zb24k2+Va25/dKOhFfCfx0/aevvjNrkqvG0dnGxEadsV9T/wDBLO/efTrjKlVXpXdwvlNdV/rWId5HxOYY2EJfuz658Q2DXG2Q/eXtXxH+3prlxH4mhjGcKelfaHiDXmsr8MeV7iviv9ve6XVfFMTQjBzzX3mMm3F3MMJUbqxkcj4W1q41bwM0M0Y2qvBr7A/4JF6Fbw+LZZWVd2TXxx4Y8zT/AAhhvusOTX2D/wAE1Uk0q8W6t2LBm5xXl5V/GPpM1/hI/QDxVFHMtwsi/LnivLrvSvs9/lPlXNeqxX8etWgXbmQjkVzeueG45pXTOxq+scPeR8xUlqY9qoSNcHdxWla/crNi09tJPlu270NaVmN6fLzU296wuhHedaz5IFnnwfvVoX6Mh+YYrNiSSfVUMa7lzzWnLcz5i5Y2kssgBB2pXAfGzw1CYJLtVHmKK9ns7KO209mcbSRXmPxOtmmsrjP+p2nmuapFIV2z4H+NdxJeeNUz0Vu9c34I8X6b4V+LmnyXbBf3o/nXSfGa13+PZWV9qqx/GvG5YV8VfF+xtIfndZgDjtzXyk3zYlxPssJG2FVz9oPhb8U/DPiPwvpaRXEaytCAMtXb61ptrY6FJerdRnaMgButfmt4j1DVvh5d6XHY3Ui7YgSAelaHhX9qzxRrXi+20ma8laFmCspJ6VvTxXLU5DgrUOZXR9KeMtabxBqs0m3hCRmsXRBZ6zqP2bcqzdsGtnUUhXwwrLjzpIwWNeeaJGuk6219JcbVRuSW6V9DGp7qPAqLlnYb8Q/iv4r+DOrNDaxy3EMn3OM14R8a9L+JXxBvodbWJhEHDkHsK+rbz4jeDdYEP9q3lu7KQAWI4ryH49/EqS611NP8PXCyWLD+Dpis8bmVLDUfM6MPhalWpZbGfp2kaH4w8DWX/CVXHl3lqoyue4rc0P4yW3g3ShY6HbxtCPl345xXz98V/ijF4KgVL5tzN1ya4U/tXWOk6f8A6MylvTNfKVswr105QPqqeCoUl759HeOPGLavqC3EkghkbliDiuG8X+PtH8NL5rXS3Fw3UE5r5p8a/tZX19IzRlsHpXnsnxG1TWdbjuJWeSJm5GegrDB4aviJWqDxHsYQ5oH0x4j+Jo1RPMhVVB7CuN8T+H4/HGmyb5MSdQKo+HLuPWrRCrY+XkZ71elmbQFZpDtXt719NhMppQeu58tVzKpzGx+yv+0V4h/Zx8W/YYXka3mbavPSvtqx+POsa54ZW+a4kVphnG6vlP8AZp/Z3vPjZqs+oTQMlva/OrkYBr2tLuLwrpclnJIM2zbAufSvDzvGyws0oHtYCn9YV5Huvwh1m41e1e5uWZmPc16t4d8WE2exW6V4P8F/Ef8AaOhssXpXqHhPfJaMI/mk9K93I5SxVG8jhzBKhKx32n+K/s8m5ulaNxq/9tRfL6Vy2i6TNqCsrqVNdFapBodp+8cbgOldFXC8jujlp1Iy0II7A25LMf1rlfGniOO2ZlVvm7Uvijx+I5mjRq4PxLqTTv5zNx6VvTpOcNTnlNQloch8SfHOqeGbxbi2aRRI3UVSuPjPr0GlfaPPk+7k81qfFsRan4LWZcCRBmvHbXxNJcaXNDI2FUEV8zj60qU7I+kwFGNWF2dh8Jf2gb74h+L5rO5dm8tscmvo/wAFL+9j98Gvh/8AZ0vF0z4pT85MjmvuPwRGW8kgdQK6sHVlNXZ5mZU4wloenacn+hj6VieI1PlSY+9jitmznSCzG9tvFYutXcMmWD/L619DTs42PHlUaOT0KC4k1FvOY4zxk1qazA0sTKvSsG61B49bHktuj7kVa8S+Jf7H0WSdudo5rN0+V3NKV5HA/G3w4upeHgn3mHSofhPrVr4K8Iyi82eYFIXJrPk+Muma+JoriZQ0eeCa8h+Ifie51q6k+wzlreNuxrizDMHRSSPWwmV+32Og8Z/ELUfEPiCRY2b7Pk7cU6yspvsu+e4ZY8ZOTXF6N41kskjjaHc2eTiuJ/ai/apsvhv4PkjSYJeMhATvXjyx0qh6McvVHc9R1LVrWR2jjvFO3r81ctruq6dpwaSa6i3em+vzxb9s/wAQ/wBrTyrcS7JCcc1i69+0z4j8SzfNeSqp/wBo0RoTmS8VTp7n3f4i+Nml6a5VZofT7wqp4d+MDWGtW91a3kjRs2Sobivz18R+ONZ1aFf9PkDbh/F1r6P/AGaNZur7wvH/AGgGxGOHbvVPDVKauSsdSrPlR9kXn7V2ZY4SfmVeuetct4z/AGpdWuUa1tVYq3ANeKz6nbXmos8c3zLW34aim8WObexjM110AHWsVjJJ8rNng4tXDx38aNWtbFzeXU0YPPyt0rxDxN8TF1S5eSS9aZQeQ7V7V8X/AArpPgfwXdSa9eRx6h5ZIhZuRXwZL4jfW/HF0sVxstPMIAzwRXZyTlHmOP2kIy5T1jVfilDPP5Vvn0IFM8Dpfa746tJ7yORLCGQNuIo+C3gG317xApceYmevrXvHiPw9p2iaQtvbwKH29hXD9edCWp6VPBKvE/QD9i/4v6dr3haw0vT5oz5MYVlLV6Z8cBLDpzRy5xIPlx0r8lfAPxs1z4B68uqWdxIsMbbjGD1r6G8O/wDBYu18WxW9lqlorPwpZh0r2MHmHtEePjMv9mzu/F/w6OravJHLG20nIbFcJr2g2/gTXI7+SWRltTnH0r6M+GHxY8J/GbRVa2nh+2yLnaCMisrx78IIrWSRbmzE1vKDlvSu6q7xujhw8bSsz488eftUaPceKpJNLXbqEYwT3JFcvdftRa/qNw0kkksap0wa5X9qrw9ofw6+Jssmn7VeRuVB6Vi6St5qel7re1aeJlyXA6V89jalSK91n02Gp038SNzVfjz4k8SXjRW97cKrH+8apwtcSSNLqmoMzYzhnryfxn8TLj4d3Nw3klWXPbpXj3iD9ofWfFWoMyyPHHnHBrHD4edZe8cuKqQpy90+p7nx/pOnSSRpMoYeh61xPjX4zRadMscLbnkOBXh2hHUtfvlufPcqvJGa6saKNVdZJOGh5BJratlPKro2w2ZaWZ6h4K8AT+Nb0Xl4/wC6YZqPxh+z7b6iLj7NMw29qh+E3jaaK6W2aTEa/LXqWtalaSQL5Uipn73vXiSp1YTsbfWqUz3L/gjdoLeDfHTWrOx+bHNfrFp9nOn7xBw1fin+yn+09D8D/iUbhlDQq2c19veE/wDgsDp+qXEdrDCr8gE19VgZezhzSPGxuHVR+6fQH7UPjWTwh4RuZJsrlDtr5D+En7YFxbeLZrO8Vvsoc/Ma9J/aW/aXh+N3gONYYdjMvQd68a+CHwqt/FF+63MIiYnO48Zrsp4+NWXKcEMDKKueweLf2ttF0wG7hkdZIuQBWppH7aem+LfD0bzSeU3TJOK5nU/2adIvW8vasi/xc1z/AI0/ZKh1HT1g0+X7Mo9Diuvk5dUc9WdnY9FH7UOj/wDP4P8AvqivEl/YmvQv/ISP/fdFPmMz7ai8O/bozGWXOOprlfEngmPSLn95ukVj2rr/ABV4k8M+GbVrq81aCFU54lFed6n+1/8ADmYvbx6pDcXC8AbwaxxFabjyPY7uR/8ALsluvh79qtfOtJPL2jPJrzvxv4zs/Cpb7ZMs0sfAANcx8YP2proyPDopbyZMqCvpXnGiafeeJLz7dezNL5nzMrHpXzuYVMKo3j8SPUweDnPWZueI/iNqHxEuPs9uJIrfOPSptG8IQ2UP75huPJJqj4j8e6X4OszkQxeWOSCK+bv2g/2+NP8ADcEttp11uuORhWr52UcTiZ3ex9HSxVLDLU92+KPxT0H4aWMjPcRGRR618tfEn9tiW7upVsXzGCQMGvn3xN8ZNb+L2pSNcXEgjc9zVW30WPSom3t5jH1r2sDkkPjq7nlY3iR1E4wNT4nfHC+8dlkkkkyfeuR8I6tfX+rR28k0vlq3Qnip9RsY1cyKo+lUrbVf7GvBKFw1e8sLQUPeR8biq+Iqu9z07VNKjt442wvTnFfbX/BMy6hg0WZl29K+FtAvpPFNkrZ6Cvtb/gm0q2+k3Ss3TNefl1VRr+yic9NJfGfUPjebzIzJH3r5H/ax0zdL9rb+E9a+q9dmMkLbeUFeEftT+Ho9S+HFxcJ/rEzXqYyD5Xc78Lb20bHgunau134ejh/hbiv0L/4JleAo7fwqszYG4Z5r81vh/LczSwRyK3lxtzX6z/sE2Gkj4TW8iXsMdxtAKlwDXkZX/GPo82/hI91gs7jRtWZ1y0ee1aX2a31eVpGXbJWv4ditorfdJPbSZ7mQU97axd3b7Rbxr7OK+sc/eR8vUkrnGat4a852k3DC1nW90tjPtxmu5/4RmxvIWZb+3+nmCsg+H9OtJ8yXVqf+2gpxV5XCUtDLm059Zg+TjIo0PQW8Pzbp8MnvXSReI/DOjw4n1C2TH/TQVmeJPjB8PdP05mvNYt1C8/6wV0S0RitWJqofWtq2/wDq/avOvjra3Nn4Unt4I2zsJLYp/iD9vH4T+ArCU/2zCxj/AOmgr5/+MX/BVHwP4n0y4s9HuFuJZAUBBzXg4zFWZ6WHw1z5U+NWuT6f4hupJJOY2IIzWT+xn4aXxl8WbrUHTd5JLAntWR8Wr+XXRe6lu+S6YsozXsH/AATy8OxxrNIVw0+RnFePh6fNWcz2q1b2VBRO11/U21r4hJEzDZEdmDWlqXw7h8PeJLXWIANqkM9cf8XN3gH4tr+8wsr5612tz4yGq+Dp9rbtqGvNx16VfmOnA+/TbNX40ftr6H4Z8JLa2nzXwTYcHvXyZ4p/af8AFWtTTLbzSJbzHPXpXGeMvEn234jXEdx80aucZqC71e1CMqttbPFfVYSXPQUz5bFR/f2Oh8L6/wCI/HOtRwy3k6qrcnfX0P8AD+yk0GPdLN5u1OSxzXi/w28PXL6V9otl+Zu9bHjfx7eeBvBUzySYmIIAzXyuYYeWJrWTPtcBKnTw93ucF+0/4wTX/FcsUj5jjbBwa8Y8QvawJm1Zi3fmr1/rt14uuLiaflpCSCa5czNpl00c3rX0uV0adKnyTPl84rTqSvAbcaky2/zV0HhTXIksNrbcn1ri9Y1WNnKqaq2mrSJNsVjzXoypxjrE8anjKkVyyPoD4b+I4IHClsljgCvo74I/AFfi9qtvcaldRW+nqQW3nGRXwrofiG60W5jlXc20hsV6RL+1L4gudMjtbG6ls44xhihxXLGnPn5zSPvPU+6v2nv2k9F/ZW8BLo/hRoWm2bXePvXkfwB+KknxkSS4vpG8yQ7jXyF8VPiXf61oIluJ3upByxY5Nd7+yH8YoIdPZfMEci8cmvm86i5yufTZfilRjY+7dI+OVh8C0zcrvh7+1dv4C/4KG+DXl3wywxv3BNfIuueN7fxlay2l9jbIMKxrwPx/8Hdc0TVZLrS5JTasSRtzXsZLjY0qXKzlzCjLEPmR+vlh/wAFCPBhs2Vbq3WZu+4Vh61+3b4Ti3NcXsLfRq/GfU9R1bSbjyZr64jmbp1qwL7UprVVl1CZs+rGvWp14VDx/q86W5+qnir9vHwWS0kU0bH/AHq898Qf8FEvDbyNGrKy+xr89rexkNoWkvGb2JrMluUsww3NI2eKqpio0o6jjQlVloffumftjQ/FHVf7NslYxk44rd1zTZrbR5JgduVJNfPP7Klrp/h3Q/7UnUCYjIyK77x7+0FG2lTqrBVwQOa+XxNq87o+hw9V4eFmaX7MfiL+0fi3LAzZdZMfrX6SfCzRZGs4pH5+QYr8xf8Agns1p4t+LVxcSTLvaQlcn3r9KIfF03gOxSaQZghTcSPSvUweHSg2eTiq3tJHoQ0iaUtHMrKrdDXK+LIv7DVo2R2V+hrntC/by8I+M7xrFbhY7q3O1hnHNavjH4/eH9SsYbdWRpJTgGl9c5JcpMcK5bGLDZSWlo8iAtu5HtWfqEza3pFxazKw8wEV3Wlx2qaQsmQ6yjIxVzT/AIdL4hAkhXaG9q9OnVU4lSo8mp8t69+zFdy215eW7SdC3FfNeo+PdT+Hvie50+4tLjyN5DOynFfqPquh2nhDRJBeSwqqqS2XA4r8+v8AgoT+1P8ADnwZpl5Z2S2smpNkErgnNcOKwsaz947sBmHsb2N/9krRrb41+LvJaaOONW6Ma4L/AIK2/s8+C/hz4XbUHuEa+2nCqe9fDXgP9vzxN8KPGX27R2kWFpCTtJ6Vn/tZftr61+0gI1vp5GXHzAmop5dGI8TmjkjyRrmOaVmjA8vPFH2hcVk2915UCqOgpxu66fZ8mx4VSUqhovJuZTu+6c16t8Lv2g2ttf0nRXXbbSOEkYeleLPf7Wq3Jqy6OI7q3RWmj5B9DWNSTmuUrC03SfMz9V5/gn4Lm+HNvq1rqFtHcPEHcFxnOK+cPi9+17ov7M2o7tHKXGoKCAy8jNfI2q/tE+LtU0n7NHql1CqjaEDHFclLqU2v7pNXkNxN2Ldaxjl8W7s9B5hO1kdb8Z/2jvEHx78TzapqNxLHHKT8obC4rB8N6ety37qT5upOa5fVNSkkf7PGm1OgIrU8OW91okXmBt273ro1iuU5lLmlzM9c+G3xBu/BmoIqvznFfS3hvxVB4h8MrczyKZivrXxXaXtxeN5wzuU5rvvBXxRvLC2EMrsqrxXj4zCQmezgcfKmz0z4veIFht5MEba8RsfEKS6yQp2/N1FbnjfxjLr3yq3ynrXC63dQ6JbtMjfvhzgVphaKpkYvFSqHs/w4/aM1v4K6/DeWN5MVBB2769/v/wDgqZ4g13QVtXbcZFwT3r8//D3jGbWb1vtW5Y16ZrrvCfi+xXUvJkYdeM11VaztZHNh4Lmuz0z4nazN8RfES6ncSMWkbJGa9a+HPxKtfBngn7L5aSbkwSRXgupau6D9ztKYyK3Ph14iuLxzbzKrK3c15FSpO92e9CMJQ5UVfjdbR+LbG9uo4tuQT0r5wso443lhYBW3EV9J/F7xTH4d0eaBUXMgxxXy/qNxu1dpvu7nzXfhZOR4eM5YS1PRfBkraRpjZ53dK0LPxL9ofyx61i6Hdi50kDOeKs+FNIefVg38O6uytJxVww8lNWR13h7UG0u6Vs7c120uvCbTdxkOcetcfq+meUke3rxTr+4aGyjUHjHNeTCqp1eRo2q4KUF7RGf4n+ITaNIfmI3cZzXX/s+/EmGLxHDvmzvYHk14l8RL0Xc5jVuVrE8H+Jbrw/q0cys22Nq9CvG8OWJNGsk/eP2D+Hvia11rQ4A0i/dGK8c/ax+O/jL4Fy/2lo+77GDyU9K8q/Zy/aWhvbKG3urjY3AGWr3rxVc6f8WvAkulXCxzebGQrHnmvBpqpQqczPY5oThoeD+Hf+Cu+uaRHG1wzyFvvjPSu20D/gsfHO/+kbtvoTXyn8ZP2aL74S6reXQszPZuxK4XIAryFVt5btmMflt/dx0r6jDZhGouVHyuMwclPm6H6Pn/AILDafn+L86K/OXyrf8A55rRXV7Q5T2bxL+2D8VvipqS6bDqd1crMcHa5r6G/Zi/Zx8SNDHqms3lx5jfMVZzXdfA39jzRvhvcrcNEk9yvI3DNe33xg06yXavk7B90cV8ZVzqeJl7qsfe0skhhfebuYces6f4WsDHd4BRcbmryn4h/tk6X8Pbe5iiuo3c5CgHpWD+1t49m0rRZpI5PLj2nocV8VzaS/jW1vNQnupGZCSAW61vhsHz3cupGKzOMI8sUehfGD9r7VvGc06w3DRxSZAwa8Rj0271nWzeXUzzKx3H5s1XuG+2SrDnAVsE10ENxHp1osa/MCOTXr4fCqlGyPkcVWlVle5pW2urbRhYRtK09fE0rviQk1hB9z59asRPkV6eBtSTUtTFNbWN5dVDJuPNV5zHeg/LzVOJ/Wqqam0F0QK0ly3bZM46HeeDPEa6VYtCPvY6V9wf8EyAfEGnXw8zDHOBX5++FG+0amJHPXjFfQ3wG+Ot58A43nsy37znArhj7OFTnW559SNmfpGdPmhS4gkjY7Qea8d+NelM/gK98w7VBPBrxfQ/+Cr1ppd55esYUyHac1S+Ln7Zen/FPRhaaK+77QecGqzCty0uY9DK6bq1V5EPge0guNNuFWP94uccV5P46/ae+Jvwf8TNDpWpT2enq3yjeQK92+E+lxQeHI5ptokxk5qr8XfgxpPxV8N3DL5azwqWyK+by/GNVb2Prcxw3NSPJdC/4Kb/ABetVXdrUzxj/bNamof8FY/iZ5awrqUxboSHNeEX2mr4b1e6sSN0duxXNZQsmu7w+RHle/HSvqpYh25j5GVJuVj3i6/4KhfFb7sOtzLu7eYazZP+CkXxcu5dr69Muf8Apoa8ji8NQq2//lr6VN/wj0ckqmTKntXTRxWlxyonp2sftrfFHVrbdJrk/wA3T94azE+O/wATvE2nSRyTX115nAIdjVD4Y+EofE/jjS9PuG/0eaZVPuM1+237L/8AwTs+HVv8PNJuZ7SGSeaFXO5epxWtTEaWRNOmuY/HH4ffCDxl8SZ1TV7e/gglPLuWwa9s8Efst6H4EVVklaa4PPLZwa/RT9qv4Mafp93YaF4Z0uOHcQrOkeK8r+PP7KOn/B34fx6pfXS/b5E3bC3INfLY6Umz6TBU4pHxT8Vre50jWrfT4mMlvIwAA7V9YfAvTbX4WfCRdSOI5NgYZ78V8v8Aju3mlifUIxv8o5XNb2lfHDVfFfgWHS23Isfy/hVYGTW5w5pUu+VGD+0Z8cdV8UeMGvljfyoZMBq734KfFdvGHhZrVn2yMuDk15h8RJXTw28KxI0jd8c10X7HHhcalfst43lrniubOKPMuY7Mnre7yM5z4rfDy40HxFJfFWeNiWzXn2ueIbcSKduxlPNfX/xO07TdRafTdqsY0ODXxp410MTfEGSx+7Er1WW5lL2fsbGeYZaoS9qme0fC3xTqOraPbwWIZVbALVofHb4S3WoeFftE2rKrYz5e6vE/FP7RDfCu0TS9FCtcRgZNee+Mv2i9e8UgfabicN1CgnFaYbBS+suVxf2hH2HL1NjxNZap4YtzJHG7RR9XA4rl5Na/t5DI7gN0rQ8MfG2+1jZpV/CDbycFiK5L4kwf8I5q7fZC3kt83FehKt7OqkeFWqS57LqT3MeLv73y+tSabN/xNU2/MuawbLUZJ7LLn8a6DwM8Em7cQzV7lSUZwRjCjad5HWEfbX2R/L8vWs2zWfTdUYSSZizyPWta1g2xsV/OsXXpNj1ytcmhpzKU+aJH4l1E30whh/1fQiqNp/aHhK+judPWRYwcso71c8Ox/aLkd+e9eg2eheZpo2xqxx6VlOhCoveRtUn2NjwB8Wf+E+a1s5X+zXC4GScZr63+Eel2M+kw2WobJt4AyRnNfCt94OuLHUI7y3PkzRncAvFfTX7L3jyTUFhh1OQ+fHgLzXzWZ4d01eB9Jk9aM/ckew/GD9jDw94q0NrqFI7edgWV8YxXx18YfhVcfCSSTduuIUJ+cdMV936rrV1q2i+TNIUtMYDA15t8WvgFd6xpELXKrJpN1wZTzgH3ro4fjJ0pTm9jbOsLCGx8h/CPwNqHxi1EQ6erOgOG29q988N/sOLp9xFdX0gZY+ZFNdloPgjRf2f9Ejj8Jql9qE/3/LG7bXodjeXB8AzXeoMY7uZCWU9jiufMsVKUuVBl2XwjS9qz54+MPjvSfh1F/ZtmojWMbeOK8L8VfEefxDdi2tZG2ycZBq9+0bcNqXiaVd7cuaxvBnhqKzSOZiGbrzW2WUW9zysVV9q2lod3+z5441b4M+NbO7jkZUdwWOenNfrZ8G/j9pvxF+FsaXirdSXEIjJHbIr8kQPt1jsQDfjg+lfRX7BHx1k0TxSvh/UJC0ZICljX0kKaprk7nhe2tJ+R3Xx8+F6/Bf4kjWLCOX7NevvYg8Lk13Hg3xHH4q06O5jkZ2jGV5716p8VfCtn8QfCU0Dqsm5co5/h4r5P+HXxTsfh98TZvDT3EZZXIALe9eDm2G9j+8iz6DK5qroz7q+C/wAYtJ8L+CJLzxNdxwQ244MjY6V5H+0V/wAFv/B3wkhlstBWG7kTKhkwayPGvwti+NPgObSZLp7f7RGdrRtivy4/a2/ZM1r9m/x5JJdG4vNPkclWYFhiuXLc4blySRtmWH5V7p61+0f/AMFa/HXxo1Cb+yr6SxtZCRjcRxXyn458T6j4114Xeq3Ml1IxyxLk5qHVWW/2m3CpGBzisu71BbVhzkrxzX1HKqkeZM+X5pweqLF1K1o22P7rdvSqstsinbI/zNzyaik1EkeYaoyTjUJ9zMwC1z+0cHY2UVJXZZeTyn2/lTGmO7g1Wk1GGZGx1jqNbvdGZU+8tdMZqS1JjeLsXC7A81pHTrjULHdaxtIYx8wFYVhNda7IFhXMmcYAr2r4beGpPCmlpJcxhpLgchh0rkrYqNLZHZTw7xGnY8QfU3a9MLxmGVeOaj1USRsGY5rsvjX4ZW11n7VGqpuOeKwPCdlHreoxxXTDZWdOo5+8TWgqSsc4999r427WXvV3SfETbxDI3Fej3/wssdTuBDa7cn0qnrf7Mepafai6jI29a0liElytHBTk5TKuht5Sq38B71qStHdttjIGB1FZenaXNplqbeb7y8VPhdNtd275jXn1KbfvHuwkoxKnibxL/Ydu0eNzGsvwD4al8ba0rXDlYmPQ1F4ghm1J921mXNd/8G/Ch1BFH3W9q4alV00b04xqOxo6v8G7KCJVttrHHJFeb+P/AIY3WgyfaLUsXTnAr6p8L/DGR4Cudzbe9cj4w+HklnrBWRQVz0NFDGNvVHTUy20bpnzVYeP9WW38mZWRo/WrNh8ab7SGZkk5Wu2+Pnhqz8MaX9oREEkg5CivHdK8OTa2pWAZ3cmvWpyhKOqPHlUnSna5ta78Ur7xTPuuHLKe9Yt9a/bJFdT8ua0ovAF/PC0ccbbk9BUmk/D7VJP3bRsOe4odl8JxVq3NLVlzQ9U+zwrGteieDhDDa+YzKrda8/l8L3GgTJ5/Wug06dpIQoYj6Vzyk+p6eD5Uro7WTVEu5Nu7gVT1nVYYNNk3SDco4rIt38gY3cmsXxpFJJBwzc1nHlvsdGIxfLE5XUrn7bqbPu3ZNWbewXZtYY3d6yLQGC959a1Zr7cAK9LC0Ve7PNlequZFnS9Xn8L3ytDI3ynjBr6Q/Z8/aV+3TQ6XcTbLjIAJNfMouFgj8x/m21FbalNp+r2+pWblJlccCscywsakdNBYfFTpz5T9V/DWj6L438NfY9ahjuvtC4Viua+Mf23f2LLz4TXza9o9u81jOS2xB90V7t+yt4+uvFPhqza4Yl1UZOa908RCPxh4auLC/jjuIWj2ru5xXyFCrLDVtXofYxwaxGGulqfj+H2j94u1+4I6UV9p+If2KNLvdbuplUKskhYADpRXvf25TPC/sGp2Pc/A/wC1NosUnn3VwmQOhNVfiJ+1lpOqJJJbOoSMckHrXzP4i+Bt5pt6Ea8aNe53YrjfizrFp4U0f7Fa3HmzEYcg9a8nD4Gzue9isfzKxR/ai/aIuviXrBsbIt9nVsHFeW3viO40iyjtYS22QYerKmOK3aRV/eOc5NUppEETNJ8zdq+lw1KysfLYutdkT2hW0aRfvnmnaTHLPYMsh+ftUmnXCyQSbv4BmqcWubS0gHyqcYru5Dy/aGjBIUG0/wANWoZv85rLivVufnDct2qzFcL/AHqORmkTUWfB/wDr1S10/Y4xKtOSQnnpV7w5bw+INZhtJGXbI2PpWFSUip7Fj4amXU75ZGBVVNejaprsdlZ7W+bA4p1x4Ch8KBY7dlbcu7Irkta1ZorxkkjZlWuCo3c8+rucl46srfW73zHXbuPFe8/ss/CT7Rp6XjcovQmvGr7w42q3kdwcrArZxX1X+ztren/8IQtrDLHHIBjBODVYyTnSSPpMnhCNpM9JW3jsNDkhWfa7LhRmvM/h/wDFW4g+It54fuZmUSAqGJ9a6rxvDNo+mLeZaRYhnjvXiXxLmSeEa9psnlagpwQDg15WCw9p3Z9FjK0XTsM+InhCHwv40ujcNvW5ckHNY8KWtneYhwVasrU/El94laFtRctIB1qle3v9nOWV/pzX1Mad4WPk6koqR1E2jQmdZAw9SM1pQaVZ3aqrMoYV5yPFUzBsMauaFqtz5bzOzfLWUdHYxlqel/D6zXw18TdHu5m22sdwrEn0zX7R+G/+CgHw5+GPwW0e6k1W3+2WtsAYt45IFfhHN4tl1qy2rJtaPpzzVSfxdcajGEv7q6aKP5Qu84rpWqMOZpn6i/Hb/guVos3iJW0vTY5nRsK4Wvm39qP/AIKP6r8Z7WO5knkWJRxFmvlrQ4NNkJmCse43VaeG11J23odmOBXFWwvMejQxXLoek+Cf2j5vH91DpvlbVbg8da9UTy9Ct1Ea7WYZ4r5t+FYh0bxvEVXam7gmvoPXrtZLTz1mUgJnrTw+G5Wc+Jqc7uVtfvDcHdKflra+E3i06Ne77VvunnBrxnxz8QZp0eKNsEHFL8H/AIo/8Ihdt/aDblk6ZqMdh1KNjbA1OSR9QWXimLXdckmnk2sy4ya+dvjjp7ad8RfMs23lyTxUXxJ/aAhtctp7YZvQ15po/wAXbm58aQ3OoZkizg5ry8HhVGdz0cbilKFjF1+H+1PGVx5zFJE65qnBrFrFqQhkj3NnAOK9c+I/wwsvGn2XVNHkVZJ8eYF7V6J8Lv2S/D+s6YJL64hW7VM5Y969H6xGlV1PMoYF1Y81j51bR5I9Wt2hh3eYfl4rqPH3w1bS/DiahfLtDLkZr06X4SQeF9euLqaeJ7WxJ2j1AryP4x+Pr74jam1lC2zT4flGKxqVFOakjHG2oTSaPK9fvGjjZbdfl7Yre+FelTXCs0hIqmbNNPjMci7tvGa7r4cab59oWjX9K9CMpOKscalKs3ys0rWZoEKMOKwfEbeY5xW9ql19nQxsuG9awL799nvVSk+pz04Sh8TE8KzeVdqW9a9X8N69DbW678dK8ejka1fcoNadn4mkf93uK8VrSncc6lz0Lxjq0EzBoZgG9Aa2f2ZPiXaWPxHa1vpgpY4TJ714ydSkhviZJCwzxzWZPqDWniSO4tWZbpWyGBrkzDDqcT1cuxXs2mfoX8RfiRqGj+Cri3gTcJfmjceleP8Aif8A4KQ31t8ObjwZeRMLhlMccp/gNeZaZ8bfEl9o0drdTeZtXC5NeffEfTItRvFnkj/0pjksBXkYV+xg4I9HMcf7Xc+uP2IviJL4F8P3F5qy/wBsTXTbkL/NsBr0b4zfEKZPDN1qDR/Z4ZFJCdMV8pfs/wDxcb4bWkbX6Ga2jANXf2mf20rX4j6N/ZmkwmJcbWxxWcaPtJ3O/C4q2Ht5HnPxA8Yp4l1iSWNs4c1DoviiSKRYz0rgtBu5Uu237m3HJNb73TW8qsqk17dCj7ONz5v21ps9T03xjHZCNS3zN71q/Cz4tW/hr4u2e6QJJNIADmvJGe4vjGyblYdKqX+k3VlrVrqDbvOhcMMVr7a+p5PN+8Z+snxq/aksPgX+zg17PMr3l1ATEc88ivyI1f8AaB12/wDi6/iwTSbWmLAZ7Zr2n4xfGGf4nfC230/VGkzbx7Uyfavmdm+zK1uMNGrcVnWiq8bM9bC4j2TP12/Yi/amsvin8OYTcXKrqUKABSeTXpXxY+Eul/tGeC7ux1OFHuNhEbkdK/Jz9iz4k6ho3xitbKC4aGNnAILcV+sPh3xhDDpNttuF85lG4g9a+KxUHh6uh9xgaCxVO7Pyt/ad/Zg174D+KbmGG3kksC5IcDgCvA9bvnjuNjZ3ntX7WfHDwzofxE8PNa30cMkkgwGxzX5y/tOfsj/8IJ41W4tY2ltZW3ZUcKK+ky/HOULHkZtlsaeqR8328N5dqsaxt83HStd/DMmn6duk+ViM16vp/hSw05U3IpK9TjpXBfFnVI21IW8DKqdOK9GnJTZ8XWm4TscpYJAsjK38XWpFiSzkb+43SqSlI3HUn1qO+upb+eOGGNmIPUV11XywPVwdPn3Ot+GOmHQ/E8d9Mv8AopYE+le8+JmW+0WO+sxvjVQQBXmfhXwZdeJvCa2KKySMM7sV6p8KtPXwtpQ07VHWRVGOTXzeIrc0rH0GFwvLqfP/AMVPFM2v3DW5Uqy8dK5bwrFLa6om9toFel/tI2Wn6drTPYhV3HrXlemTSNqcYaQbTXpYb4TycyjZnoc2r3eiyR3MLM3eta/+PGqXOifZ2jbGMdKz9PvYY7SOOQqy4qTWha3Vptg2bqKm541HSZzttq11qty0jA81YNvLqNxHH71qaPpH9nW5kl+7VXRdYjuPEm1R8oNKOqsenWm1TujsLfwRDB4c8xlG7GaT4VeJY9I8QrD0G6uhs9uo6f5bOFXFeWeKJj4S8TiSFtw3Z4rirUbkYfFWZ9V2HiptFlW63Zh21wvxJ8b/ANvXLzRtsx6V523x68nTFhmb5duMZre+CXw31r9orxLHa6XDL5LsMkDisadCzPd+tXhY8f8Ajb4nupU/0iNmt84DEVm/C1S0f2hE+T6V+hX7SP7A+l+DfghbpfQq2oeWGJxzmvkWw+HMfg0Nbxp+7zjpXoSfLA+cxkm3oWfh68Ms8jSQ/e9q1vElhBDZNJDGqvjsK1/C2nWdpYFmXacdaq6B4XvviP4qm0/TY2m4OAvNY+0ueRzS5jxvxFPJf6jtfnaavafp629puPYVvePvgj4i+HXiCVdS0+4VWbKllNc5qepG3Hk7drdCK0Suevh5SSKD6k0mpBPetbxRp4fTI/VhVLTdKWRvOZgG61fuLv7WojbhV9aqUeVXMMTWklqcLc+H2E7MBWXfxPb3GG4r1S20KOa3LfLXEeNtHaK5PlRluewrajWsaYfFe7YzBG91bDau5V5NNs9Ma/ukEbbQp5FNhmurO0ZVhYbvUV0Xwy0VpZZJJkYd+RVV6nMiXUanc+jv2ZviGvg7SFjLbmAx9K9i8N/F2+k1FpG3NC4worxv9kXwdY+NNdm024lWOeY4j3Gu++Ivwm8UfB3xThreWfT/ALyMq8EV8zisI57H2GV5sox5Wdy/i++ncstvwxyKK4aD4talDEq/2XN8ox9w0V5n9ly7Huf2lHufL/xJ/aQv/FURWOSSNmHUGvP9Le41W7826maTPPzGrj6dbFflxmq0reR8qcV90sPY+Alim0WtZlht4ML+lYDkua1E037erMzVXe1CPt/u1rHQ5JSuUhuUccetIIgQRt61d+zj0/Sj7NxWiqI5+piQWkkGpA7vlPatpdKM10r7j24qq2lGCbzWk49K0La8+TPUCiWIidUSbUS5KRrx2rU8H+F5kvlnDFTnII7Vhzait442tt211fhXX/LRYz271xzrRY57Ho+mXLxWaiZjI2MZNVb2zhvZM+Upb6VXtdQ+0RCr1gNzVK5WcFXcwtYgW2Ty1Xb7U/w7e3nh+ZbiGZ0UHOAaseJrXyp/MP3abbyia0wF+Wr9jz6HoUMQ4JHoX/DRtxfeHjYyR+Z8uMmvNNV1qS6uHZmZVY52dqv2k9rbRt8vzdazb2aOa44jpxw3LqdMsZKehi6jrE6yYUVRvLxhDvmf9a3dY0qNbNpvMC8VwU0sur6gbaM+Zk4wK6oS0scFTmvc3vDCNrV+qx8w55Nd94k0lfD3hv8Ac4ZnFQ/Df4WXkGlKyxMpbnOK0PG2g3NlZKsjZC8YrGXxXLjJ2OH0nTJ/s4mkLIpbmtaSxjnnj8vDr3rptC8KL4n8JTLGwWSNCa4/wJZTWN/dQ3DbjGxAya1jUFKNzoI7X7PGoVdorUsmRLf7o6VDNGGSnKrLA30rXmTJ1RRvdQNreiWP5dp6itq1+K0z2vktMx4xjNYcduJVkD1n2mhsdQ3ds1XMkaJ6Gtqd1LduZefWsm+vJr8bVBytdxp+jRtYhWHas260aPTpiQv3q5alRSMZVeTY5E2txJ99d31oNhIf+WfI9q6oRKT92gRpj7tc7tHUX1lz0Ivh14g1DRLht0jNEOgJ6V9l/BD4Dw/ET4OXHiNtSkhkjQnAavjltPmvkK26445r7e/ZCtrp/gDdWPmHaUORXyubVpxqcyPteH8wSiqTR8l/GfWtQ0nWbrT7a4lkj3FSc9a4MwNaaft/5aZyTXs3xo0az0S+1EsytcBjivHdLSbUQ5kXjPFd+Wycoc0jPiqjTlJMwblhe3qwbfmY4r03wPon9gacGYfeHSuCtrEQ+MIuONwr03WrryLWHaPl4zXvYevG9mfJ4XCRd2mcX4/19vtZTZtX1xWRplx54FbHxJuLW5tAse3zq53Qt0UQz1ratJS1Rzyp8qNS62onSsW5vVDlfu1qX8m6GuavIGecntXNTqWkcsY3lYsQXYubnburRlMOl7ZDhm9aw7Oy+zzb91XZrdtW2rmu6pJSieh7NxR1vh/XVmiEu77tO1jV/wC0Rjy/xqHR/Dy6dohbPzUWkqzw+X/FXi1qWuhyyrNysdxoVxpyfDySKbY05XjNeP6ooiv5VjhXaT1xXRNo19G/32EVU7+wdTtWMt74rbDRSZ61Os1TsN8Paepj+783rW7Y26hvmUGq2hWD28XzLWpZQ75cV31qnuaHl1G73K1xqC21/HtUDnpXX2ekx6zEkzKvABxXL6poReZZFHStzQdRlgQK3AAxXke2abRnyNe8XNW8P2/iC0a1YCPtmvJ/HXwvk8GNJNb5mXqfavXLrdMN0Z2tWDq1+XRra4XzGl+UV2YapyrUiM3KdkeQ/CbU5bP4h29zbs0cyyAHH1r9QPhTBcaz4O02eS6PmMgzk+1fnH/wrDVPAXimHWGs5FsWkB3EcV9Z+AfjPcW2maWscu1JQABmvMzHB+1fMj9FyPGKlFKR9C+IpGhSeN5vmSMlee9fL/jT9o+y0zW7zQvEm3DsVjkbsK9Q8Y/EVnuIlaXEkgGea+RP239AjvvF9lcx/MzEZINc2AouN0zbOsTGdkit8RfHOl6Xc3K6fL5kb52mvG7+T+25ZJGds5zmvZtP/Ztbxt4CW6smMlwq5Kg815j4g+H2qeDg8N1ZyR/Nt3EGvSp1uWR8hiMucvfOftrjdGY413MvU4r0D4Y6BHLGskkStJ15FV/B/wAOlt9He7f5mYZ5q98P9Rki15odvyqa7K2I5oCwNTknys9s8DWqiw2rGFOOCBUPjDQpbW5ibcwDHrW/8H3h1fWo7WTCqcVp/tIadF4c0xpISp8lc8V4Er859bUajSUj5t+Ovh37bIqK+WYetee2vw/mtLmLczfNXSTeMZvFXiUxn5grYra8Vx/Y7OOQDG0V7eFb5T5PH1rs5ue1a0Tyix4FGh20rXw+diuao3GrNdTb60NHvPKl3VFV6nmYd3kdtf6WbrSNq9cVyGiWLadrrbh3rr/D+trfqI+vas3xRGNN1ASBfvH0pc1ke1UpOcDY8+RdIkdXZcDtXlet+IGS6uGk3SbM4zXpA8URRaMUZPvCuH1K/wBPaaRZIl/eVUfePNdFxke3fsVfsp6b+0fEt1qEvlordDX6e/sr/sz+FfgBpq/2esMk6r97Ar8vP2UP2mofgpqaW4i22rEZPavtLwr+2/pviC3j+zzrGzDnmjlsd1OT5T2b9rnTpPE3hS9mb5ljiJVRX5j6rfynWL6GSP8A1chAyK+2PiV+1Tptt4WnW4vI5mkQjbnrXxxrviqx1rXLi9jiEcTPnp1rGrK6OOrq9TJgurq7uobHyyqzkKDiv0C/4Jufsj6b4c1CLW71FmlkAbDCvjDwLaW/jTxBaRwgCRWGyv0f/Zm8QnwV4ZtbG4bbclRj1rCK7GcacXI9o+P37Jfgb4neCrm71Gytbe4jjYqQoyeK/CT9sX4cTfDz406hb6dbytYxyMEIXjGa/emfV21aBFu23W8i8jNfHH7cPwu8Lxw3t1caUkK7SRMU610xlY9anTion5K6ZdzX8vlkMsg7U+eTUPtXktGQo710/jnxLpOg+J7hbGJZMOQGA6VmxeLoknEkyj5j6Vv8SseXXhGT5S9btJbaNg53kVN4Y0ua83NLCJFPcii41OHWIkWHjd6V3Xg/w7Nb6UJCu5a5qnuHdgsHB6EFh8MbPVbB3eFVbHHFclqti3hm6aNYtq5x0r2nQb+CWxIEY3RjmvMPiV4yt4NUYSW37tTjOKzjVuelUy2mo3KPgHxNN4P8bWesW80kS27qWC/Wv13/AGXdb8M/tVfCuzW5igmvYkUOW5Nfkl4G1DT9bt5FkjXa1fSX/BPz9plvgT8UI7KVm+w3cgRQTxXTSjG95HjVZKnLlifo8f2UfBsJ2tYW+5eD8oor0jQNf0nxFo1tfeYn+lIJOvrRXTz0CPbVj+a24t2tB3quD5tWLzUWnP3ahe9UJ93Br0JpJHPytEMizRfdbvUyx5QZPPeqouwD8zU1jzndwa4pS10Hexc8r3/Wgw4FUxNs70f2iUH1qJS0uLfQ6vwh8Lrj4i27x2eWlHQDvW1oX7IPjK8v1t1s7hUdsAletes/sGeH4H8TQ3kvzRowLL61+jsXi7wvJpFv9n0+FbhFGTt6mvzXPOMpYCq6fJc9qll3NFSufn54K/4JkapFoBvtR/d/JuwwxXjXiz4X/wDCF+L57L+GE4zX6cfHTxRqU/gyaWzXyYUQ8Divzs+Kerf254mm+b9/uO416OR51PMY89rHJiqPs0cyjfYjtHNdJ4Vi+2yLVOy0iGa1C7t0lbnh7TZdOX/RV8ybsuK+qpXTtc8Sc7sxvG9uzS+UFPFU7WRLDT9rDcxFbuu3zLI326LyZvQjFVdDs7e7uMuytH717dFJHdGN4pGDBbr5rSMfl9Kr29yb/WPKjX5PWt7xra2GkxmSGZWYfwg1zNr4pVY/OEaowrapJNWNIQ5dSP4lWJsNOOGPTtXCeBr0aPq/nsu7ac812mp3beKAVY5HesG+0NbAMFUZrgfusqpUR7Bov7QttBonkrGqyBcCuM8Q/E268Qaj5OMqx4rkrCx/0cnbhq6XwlpSytuZAzDv6Vn7VNnPzE2neKNR8LNIsbHZItV/CepyXN7NJN952zUni+zkxgelY+l3Q0qFmkba3YVcXdmkZo9Ejm81F5FadpbCW3P0rzzS/GK3JwzYx71op8SPsLeWp3A10RiHMjo7rT8u22pdF07zrgAcnNc3N4ye4uE2fdbrXWfDrXrOHWA102BnpVVIe7uaculzobjTWs7Pcfl471zzXqyTsJCOK6L4g+ILG6ZRbykLjtXIiyt9Rt5P3jBu1eZOpyM83Ee9oXRJD/dyvrR5sPpSWpWz0Ro3ViV53YqjBqtusLM25QvciolU59DOjSaZeutbOjWErwr1HU19n/sK6t/aXwKv5JMtJ5bHivzy134rw3c82nrjB4DV9z/8E5fiFpvh74UX1jeSB5JIjtHqcV5WY4X3D2ctlKFa6Z8s/tI+Ir8fFq7iHmeT5hyPxqPT5o5rJQq4Yjmuq+M/w98XeMvihq2o2uiyNpUMjES+XxjNc3pc0doWEkbCZeGXb0NGDqezp8p1Z9CrWSkpbGZNo7JqK3G08GvS/Cfh8eLdNVOrAVxdz4ot4bCQNG+7t8tbXwO8dJb6yVYybc9Cppc0opzOfI8RGMuSepl/ET4RXWiTm6ZJGj+lcbLbm0H3StfW3i/VLDVPCg82LduHBxXkev8AwoGtW7XVtE21ecBa1wuaXhZnq5hgISd46HkKEzNjFaGi+Ev7bvPJ+6zVZm0iax1cxm3kwp/uGrN9dzaFcLeQxyBl7bTXRDEXdz5+WH9lK7ZBJ8KLk6j5IVsZ64roR8FJtJsPPYds8imW/wAc51hX/Q3MnrsqXXPjZqGqaP5K20ilhj7pr0YVbqxc8VGS5Uc7dxzWty0XJTocVDNaf2ZHJckfdGaueGI77VhI01vJ83cqa1de8M3UukMsdvI2R/drKrWUXY8/2fvcwz4d3P8AwnsPlLhW3Yr2e0/Z9s7Tw150zR+awyM186eA11zwrrJMNpMq7s8Ia9C1T4neLrwxwx29xt9NpqKdTqdaqpKxpa94Eh0y1kwy8dK4Ni1tqBXHetHWIfGOqSj/AESfaevympNM8I69OQJNPk3euyqqVrqxjLV3JVnUxAsOlBv0eT92tbEHw71trct9jk+m2orbwJ4g3Hbpsn/fNef7P3r3KlJOPKU2MiR7lqpbRxyanDNcD/Vtmt6X4deK5U+XTpP++ayb/wCF/jKPdIumSnZzjaea6OZ9DDD0eSXMz0/4m+OdL8XfA1tMt7eMXsS8MF54r5i0H43X2geJrGzuQyw2L859q9E06y8aiNozosgxx9zrXC+Pvgb4u8S3LSQ6O0cj9SFrtp1I8vKz2YYxrY9R8UftN6JeQea0m6ZY8Lg968d1DxXqnxI8QNcz7mtY2+TPpV3wZ+xp4y1Bg89jIw64IruD+zv4v8N2flw6Yxx/s1zxpqLbDEZhzyij0L9lzXl0d2WT5lbgK3SvSviF8KrP4k6ZI8kES8EjaK+cfB+g+P8Awtriq2kyJDu5O3pX1H8L9Uuo9GDXw2ybOVNeXXlZn02FnCtS5WfJ3jHTZPAury2LRt5IOBxXLx39voeribAXea+mvid4LtfFN7cTGH95k44rxTxH+zH4m8b3rR6TZySAHjC06WJvoePicrdGftEyfSvH/wDZc0d1ayBWAzkGofiV8cP+Er0aS2kk3SFcHmptD/YU+KJPktpsgRhwcUXX/BO34ltek/2bJtrWcL6k1s4U4eytseX/AA50JDrzSN/E2c10nxJZILTyh3r2T4ff8E8PiDCBu01g3ritPxt/wTv8eXFv82nturto1FFWPBxFbmPlK10UNGOe9XpdNWC2+8M19AWf/BO3xysHzWLcU6T/AIJ4eMz/AKy1YClUqJ6mNGpyO54X8P5g2qKruFXPc13V38M7zxddM9uytEq5yK7Rf+Cd3iuNvkiaNvXNalr8Nde+DVjJa3aMzYxmuStiOVH0mAxCrPlPOfDXwVudSaWOZlVY89a8w+Jng6PQtfkh8xcRnrmvqX4UfDjWPiNJcW8O+OSYnHapPEn/AATK8SeKtWYSsfmPJJrSjikc+ZxdHVI+VvDFnHrQW3jkVcd811EEd94VZVt7hj9DXvll/wAEqPEXh67XyX47ndXRxf8ABO/WLaIfaG3fU10Sq3R5+HxjmrWPmC5bVfEt0vmXMm3PQtXZ6LoaC0WG4ZduOa940n9gO9jm++F/Guit/wDgnnqF5tZJuPrXDKrZ6mVau+blPnDTdZl+GWu2+pQuPJtiG619T/s9fti6X8R9VhEl1FDdRgLgv3qjqf8AwTZvdZ0t4ZZuGGPvV5Jqn/BMHXvh/rjXmm6g8JDZAV6qNZGVOo1I/SX4efECXWriGGSZJrdv4kOasftRfDSz+NPw4utICqsjRERsBznFfIv7OnxSvf2dSun+JLpp9+AHds4r7M+HPxM8K+OtAW5ttSiebbkjeOKft0j3KL5o7n4m/tHfsj+Jf2fvFt5NeW082nySkq+3jGa81kWG7RWkkVV7DPSv3C/ans/AXxE+F11pt+1rJfMCqMSM5r89bT/glWPEniCS8XUFSzlYtGu/gCtKeLSlqeXi6covmTPm/T7GGy0kTxyLuUZ611Xw/wDi18n2W4dPLBx1r6eb/glNHDpYT+0F24/v1hw/8EpIYJmZdSVf+B0VqyqbEYfFSg9WeU+IviFpeiRQfZ5E3TY3c1n/ABZi0XUfAC3CSRfaGGeDzXsupf8ABMaGPbv1JW29PnrO1v8A4J0MLdY21PfGP4d9YRptanqVM0k42Pnj4Yact9pEnlyKrKPWux0CJre+tpkkCzWr7s59K9g8GfsA/wBmfLHeYU+jV0h/YaWA5+1hc991dUayWjPnqvPKpz3JtD/bw1zQ9It7NbhttugQfN6UVXP7DMTHm8H/AH1RT9tDsbfWJnwO11bxjBZap3BRz8vzVNaeDlutTjjaQ4Yivor4SfsuaT4l0qOSZ/mYelezUnpY72j5jmPmn5Y2zU0NneHH+iyMPXFfoL8Nv+CffhnXJA0jL8vPSvSYv2G/C+npsEMJ8vjO2vPqSsQ0fl/baTeSY/4l8zf8Bq8nh+8dD/xK5z3+7X6br+yj4b00fLawN/wGn/8ACh/D9p0sbc4/2ahT6EbM+Q/2CfHZ8J+MBBqulzR2zNjLLxX3Z4i+PPhHw3pyzWumtNIqZwq965mz+EmitbSGGxt4XjH3lXmsN7G30Gdg0KTKOMMK+TzzIaWInzWPbo4p8tjx/wDaa/bS8QeMFk0jw/ot1HHJlchDXg/gb4Y+LNU1h7m/0m8Zp2zkoe9fbUWvabp6m4/se0Z1GQdgrnbX9rE2uvyWq6LahYTgHaK9PK8up4WjaCODGVb7niemfs+67bkTDR7pt3+wa6PwV8DfE+ia0t8+iXbQryR5Zr6H8Pftgy7FU6PbkKP7orUm/b4udPf7OuhWpUjH3RW2HqXqWPFirs+Fv2mtWkg19/N0ya1ZRg5XFeTW3iOeO2Zo5OPTNfS37VHxRX4q6xcPJYQ2xYH7oFfJOtKdI1hokYlWbpX0EKmh2RlZFq68X/amZZNzSe9bnhn4N6946tPOtFkELdMVh2vh2KRRMeprvvB37Rl78ObBbO3t1ZV705VHYt1dDQ8P/se+KroqI3kXdXdeGf8Agmv4u8SFZJLhlU+tY+h/ttazG67bcDHvXVp/wUS8SabZ7Y42X6GuGpWsclStqav/AA6y8QLbjdqCr+NdR4H/AOCW2uD72qRr/wACrzWT/goT4qv4yxaVf+BVteFP24/FF8v+vmX/AIFXA8Q7mSrHeeKf+CWmqZ+bWYR/wKuR1z/glbeCzaaTXrcbR031k+L/ANrnxRd/8vtwv/A65Gb9oTxJ4gBWTUrpV9N9bQrspVixqH7Adzoe/Grwtt9Grynx98Grvwff+X9pEm09Qa765+ImsD719cNu65Y1kX3ma4fMnkZ29zXVHFF+2OP8LfD7UNY1m3jFwI42IBya+sfg5+xDY+IbeG4u9WgjLAEgtXgejaV5jeYsjI0Z4xXXab4x1ex8qOHULiNcgcMaKmKfKOWJdj6/sv8Agnp4Vls0abWLXp/fFaGnfsAeC7M7m1ezP/AhXzkniDWn8NeZ/a95nH981kaZ4o1yU4bWLz/vs15dSu2zj9s2z60v/wBjXwKLVYv7Qs27H5hXkH7X37OPgX4d/CK8n02/tWvlU4CsM5rg4dS1ZLCWQ6pdMyrn7xr5V+OfxI1zU/GrafPqVzJbs2Cpc4ruwup20JXPMbxpNOe5lYszbiFPpX6Of8EY9AsfiJpLjU42upFPCjmvzz8RxLakW/3llHJr65/4J7/HS+/ZnsZL7T4/OZlztNbYymnSsevhVadz9Wfit8MtAX4S6xDZra2LRod29QGPFfG/wv8ADnwtie4t9WltXvvMYMTivmX9qT/gqL4y8X6tfWaNJaw3JIYI2K+ffCfi3Vtb1sXbahcK0z5PzHvXHHD2hc6Myqfuz9Wk8HfA+CFvtEdq+fYVzurWfwZ0OYtp9vbq3YgCvi+2tb6a0hZr+bkf3q0P7ImaNWa6kP41jKN4M+ZweIcap9cQeKfAN0yxyLC0GeleheGPih8JfD2leTPaQPuGOQK+AXluLW7SMXEmM+tdYmiyXlikjXD5ArzKEOVM+gxOYto+wLjxz8EXvGkk023yx/uiqviDXPgrf6e3labBnGfuivkO60FpIQ3nN8tVp7ia1s2Akb0611xnY8Svim2e5at48+D+kXxT+zYflP8AdFVP+FzfCJrtY10uHr/dFfL15ZNqOqNvc9aujwZDEVk3fMOa6I12jnjUPsrSvir8I7TT1b+zYR/wEVoWvx/+EEduVbS4T/wEV8T3Urwx7AxwKoXF68K/eolW5maOoz7L1j9pr4P6RMWXRoSf+uYqvH+2p8JBCQuiReYOh8sV8ZBhqB/eAN+FImkwrcKvlr83tW0Z6E+0PuLSP2xvhrc2h/4lMOf9wVnXX7XPgEXn7vSY+vZK+StMs47WVVCrj6V12k6DbzReYY1z9KmVQftD6Sb9rXwS9vtTS0DNwPkqtbftReGYX/5Bqe3yV4JaabC14qeWvX0rop9At4oN3lr0z0rH2gvaHsUn7YvhuzT/AJBsf/fArL1P9unw3FbSKNMjzj+4K8K8SrHbRttjX8q4HVtUUXGzyV+biqjU6lqoe06z+3VpME0nl6fHgnj5Kxx+3Fa3cv7uxj/74rx7VNFt2i3eWvzc9KwLiSPTpvliX8q3jULVU+m9K/bbNtCfLs0H/AKux/tgTa5ZSNHbxhl/2a+bdJ8RBwq+SvPFdJa3406MbY1xJ1xV+0uhSqXaPSJP2ubm6E0M1vHu5wdtTfCT9oMXnipl1KP/AEdjjnpXlFyI5blX8tQWPpWwbaNLNXRQjY6ivNxF2erh8ydNWPo/VviH4asrgzMqNG3OKx9d/a10/wAHRf8AEjhiEq/7PevC45ZLyyZHkY1n6Z4fR7xmZt3J61lR3KxGaOorHuCf8FBPFnlZXyuOny1HL/wUN8YGPkxg/wC7XjzWUdvdhQq49MVZu9Ehkg3bQPwrtqS91HkOetz17Tv+CknjS1PyyRj8Kp+IP+Cjvji+TiaP8q8L1K0W3lwoqisQkaojUMKlQ9hf/goZ47zt85aif9uzx5f/APLwteW2+ixyLuOKvW2iRg1UqjMo1D0H/hrrx5cHIu1Gau+GPi1qnjzVlXWiJueTXAw6Imz71dN4Nt1gVwPvAda4MTUdjvweLlTmnE9T1X4qW/w4McuilI5gvb1rzLxZ+2R8S49aea3utsOeMHtW94C8ER+MNWZbiQkZrpPiX8GtP0XQ2dFXcq56V59PGNSsfeRwc8XhudnnMP7cXxGdRuvPzNXLX9r/AMe6l/rLzOfevL9ds1t7yTb/AAmq+m6k8Eu2vew9RzifA4iU6FVxR7bY/tT+LrZd0l19ea3dK/a98WbN0d5tUds14Pd6k8kFZsGsTRz+WHbBNTUWpzSqTk7s+lJ/2s/Gl/Htivv1rC1P49ePNSYh73dn3rx6DXZ9PZdrNXc+Br19ZK+YazehPtbMi8Yxa/46t2lvrhmdemDWD4Z+JPi74ZtJHYzXO3/eNegeKJP7JRdnTGcVzMviMThlaFfyqVK56lLFNROf8U/F7xV4i08yzXUyzZzy5qvoX7Snj/TxDbrfN5cfA+as/wAXa03nGNVCqx7VnaVb4mVs/e5qvM4cRi29D1PU/wBpvx4mj5+3tnb/AHq881D9q/4iRXbAX77c/wB6tLUIN+n43dq5C801S7VtAxp1DYf9p/4gXpUfbnb/AIFReftG+PTEN13J/wB9VyVzN/Y0u5fmyafea+01t92ujodHOd34a/aY8Zwfeu2/76rXk/al8VTSbWumGP8AarynTdTYjpUc92087dqxMvaXdj1r/hpvxP8A8/h/76oryPc3940VXKM/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6" descr="data:image/jpeg;base64,/9j/4AAQSkZJRgABAQEAYABgAAD/4QAiRXhpZgAATU0AKgAAAAgAAQESAAMAAAABAAEAAAAAAAD/2wBDAAIBAQIBAQICAgICAgICAwUDAwMDAwYEBAMFBwYHBwcGBwcICQsJCAgKCAcHCg0KCgsMDAwMBwkODw0MDgsMDAz/2wBDAQICAgMDAwYDAwYMCAcIDAwMDAwMDAwMDAwMDAwMDAwMDAwMDAwMDAwMDAwMDAwMDAwMDAwMDAwMDAwMDAwMDAz/wAARCAHOArM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kdYgg0bwo15qp8uRTxmtjwDqsOs+H0k3YtW6sfSqfx68L/wBsaOLWZvLy2cVe0D4a3Q+E629irbtn3hXmSkfTTR6x8OPCPhvXdP22twrzZyQD0qr8cfhFYS+Eppo5FMka4xmuN/ZY8Bal4Tv7mW+kdt2doJroPFmg+INR124jdZPschJHpiojucNWJ8k/Fb4Ev4f0qTWEXOST0rxcwrq7ySN96M4NfaHxJuV1DQ9S0uVR/o8Z7V8V/Nb6rfQpnaJCK7qcjz5ETDa1JStw1JWiMrgatAjTYla1+aWTqKq1rfCrw4PFHja2tZJAiyNgZrQLo57Ub68sL3zGikZm9B617P8Asz6VrOu6BeWKW8ohuwd2Vr2DwN+zvp+lfEC2XVbETaeyBjIRwK9W1P4lfDr4PzfY7F7ZJG4IGOK0TDmR8/8Awu0XSfDWq6rpuoeZHJCjNkjiuM1n4katq/h7VND0mJprTzCMgZ4r3v4l/FT4fzeGNQnt0gbVbmIhSMZJxXmf7DXhG+l8ZahqGs6e0eiySFvMcfLtrMgy/wBl1tMj8N6lY6gJIroAg7hiqXxd+HMPhvwBJqVkdzM5PFe7/HS8+HPhvStVbQZbdtQkU8IRnNfOc/xdHiDwMugyrumkm2gn0oA5/wCBHw6X4heJIft4K22MscV1OrfBDw/rvj650qxYs6cLx3r3D4E/AkeHLWxvmj3WskeZD2FN0lfB/hX4q6hezXEMLrkqSe9AHm/iT4Lp8KfhjMZQfOIO0AV4V/wkUNvG+6Obfnptr7O0Txv4Z+JHiqS11S9hayU4GSMYrUuPhL8JTqrbri0259RQaI8F+EfjOf4xeBp/DqwyKtqhOSPSuN8N/D2417xHd6DbqzXCEgACvsZbH4a/CbQL670e4tftE8RA2kda8X/ZYubc/HC7vZI1kSaQkORwBmgDxG28B6jB4vm8P3EEispI+7xWonwJ17SNWa1sbdnULvbC9q+4fGWk/Dux1W81SS6tf7TVd23jOa5b4EeMdO8R/EG4mlhQ2gyhYjjbQB8N3Ok3F3r8tu0E3m27Yk+XvW74Gnk8F+KIbi4hmWNmGz5e9fdGs+EvhXp3iO7nM1p50zEyDjg1S1fw78LPE/kx+dar5ByDkU76WA+PviN4d1b4v/ES0gtbeRmKgr8vauY8beBL/wAA6o1rfoUdT3Ffcur+Mfh/8M9Wj1O1ktpJII9q4xXyZ+0v8Srb4oeMpry12+WzcYrKZhM8+gGRWhaVQtVwK0bcZrGRzslFp9pdSf4eld5+zpqH9g/Fyzum7SKK4cMseNzba639nrR5vFXxXtYYcsqyA5FZ8t2YQj7x+hvx20Z/iD8PdPvI13NHGCPyr5c8a/CfVvEIUGMqu7HIr7V/s7+zfh7Zw+X5ghjG4Y9q+N/2tP2nL7wBqcdrplgzEPg7Vrz8VTPsMrlZFHXP2Tr2x8FNfqF3gdKpfAX4C3kvi20uLhcKsn9awfE37cXiCD4crE1lJukXptr0r9hz4xaj8U5I1uLNomVupWjBQ949LGzTifY9pZQS+D/7JnOImh2Zr8zv25/hR/wqn4iyXFn80dzJnNfpza2PnQxpMNuQBmviv/gqT4PbTZ4Jz909DXvWsfI1viPkOBFaBJ3+8a9z/YT2zfGm1ZfUV4h4T09r+zkMh+VQcV7J+wW7Q/HSGP8Ah3CipsYvY/UKE5T/AICKoy/66r0P3PwFUZP+Pg14OMPPrEcs4tXVzXz3/wAFB9MvPEvhS1kVT5UfOa+hJEWSRVk+7Xn37W+gP4h8BiO1XKxrzgdK4sOedUqyjpE+IvA/jGTwp5ckK5kTANeraV8QrHxRDGdRbZIa85tPCqadcS7hu2nkVbsdPt5izSNsZfuivTpyOCpiJnrN74+0/wAP6SYrF9xkGDiuT0XVrfw7rP8AaSt+8ZskVz8Xl20X/PRvSqb3Uiy7mUlPStnsYRxNTY9quvilpGp6et1JIBcoOBmvPdV8fzar4iF4vSNuK4+9t/tLbkYruPTPSgrcabB8oZs1DVypVHPWR6H4u/aKv7/SlsQh2gYrjxq9zcL5m3rzTNJ01tTtzI0fzYq5pcXlu6yDao9aXKzCdZx0RGt894QpFSppgPLVWuL+GzdtpHWsy+8W/wAK/SjlZEaLraM6EPFbRnLfdrNufFqhmUH7vFc5c6vcXbfLnmq4spWOTu5qoxa1OingFR1Ru3fiQOOtZ8mrb8+lUxp7sak/s5ih+ldHNodlOmdx8AL7yvibYtD8zbxX3hqd4t3pkJm4ZYx/Kvg39l7S5E+JtrJjequPwr7a1m4a9uo41+VdgGK87FSujrhTMsxGW/8AMX7q1aY+Y9OSL7JGY8cmkVdorxl8RvKFlcUDAopVXNPxVEAowKa5p1NfrQA2iiigAooooAKKKKAGP96kpX+9THzmgUth1FM+b3o+b3oIH0Uz5vej5vegB9Rz0vze9IRnrSlsBHRUmKMVABbtgmo7s5pzNsqN2z70AZt3GTVG5hrYlh3mqd5bYTOO9VHcDN8mirXk+1FbXA+cvitpM2s6at5IflVh0rsNC+IVj8P/AIS+dMYztToaW90KDUtIk0/zNzYJFeb6f4Uh8f3114dvLnyQmVUE4zXrK9z9Nk0Q+Bf209LvdfaBYSdsmDtr2iL9qrRddu7fTwsayyrjnrXlHhP9krw78KL959QePy5DkOTW+f2YtK1SKXxNp94nl2oLABvStoxe5xVGcj8QLNdT8Qa48J3bo2OBXxfqLf2drN+rLhvNbrX2V8Lkk17xxqVvJ+8jkzGCe9fNP7Tnw+bwR8UJIgu1JnLYxW0bo8+TPPWk8wlvXmjNNvIWtptp6N0ourV0tk+vJrqjscbHHgVc8P3p0DXbW+jkwYmDcGrXhbRofFerw6fuChxy2a1j8H2TxUulJLu844Qk9a0A+jW/aus9U+FH2ffGL5YtgbPzV8oeKFuNc1u5vJ7yYyuxKfN0rQ+I3wv1D4XaylreSSIsg3LisGRzIm1mbb/eqogSaXmyuFuLqeWRkPyjORXrWm/td6xYeBH0O2ijjtWXZuUYbFeTny7azVVPmM3TNdZovwQ1298KNrENrvt+vAqXuBzcNpNcXc18t5MzyHcyu1SfaGs2juh/ro2zV/VPCV5pdnHLOrQl+3rWZcTKieVIGDe460AfTXwj/az8j4ZS6bdMok8sqpJ56Yr5/wDF88nizxbcTtcTRxlySQ3UVzlqktteqysypnp61s6pefa4Y0j+VuhI70AJMrRHbYXUysOCQ3NW7SxuDAWlv7jzP981X8O6QsmsLGz7ZpMAL6muxvvgX4k0tPtTW7NbzcqcUGi2OQVb6RtrXlw0Q7FjXoHw7+K0PgeA+V/x87cZ71zFzbGwJtZF2zL1FZ0VlHcy7ovmuFOAvrQB1dn4ut9R8TXWo6rdXGJDnbuOK6Nv2i7PQtFe30NWWRxtLd6868QeGdQsrBbi8t/Ljbpx1qrp81kLDakYF16YoAm1HW7q51Frme8uN1wct854qtd388bAw3twP+B1NHZf2lJ9nX5rhuAK1PCXwwudYvpYL0eT5QyD60AY8n2rU7LbcXkx9MtUCwLboqq24jvXZ6V8HrrxZqrWVo33DjJrP+IPg0fDS9jtbjLNnDEc4rOZhMxbYbjWhaqR2qil3awzB4GLse1aFvdzSRFvJIbsCOtYyOZlqxsItQv4YZsgOcV9mfsbfAbSdIuodU8yNpCAa+KtP1KRrweYux16V738AvjXdeD5I1kuW8te2acbBT0P0MSCRdNmh4ZJAQtfNvxh8AaFpGrzXWtRwlckguK7TwD+07aa3aRxPIu4jHJrg/22vDs3jv4dmbTpj5zLn5TWGIhc9bA4nlZ4N4z8beEP7a+z7LdrcNjgDFez/s2+JNF0m5h/siOJfNP8Ir4u8Jfs8eJtd1NknWUjfwxB6V9d/Av4OzeArfT2kc+YpGazwsbSPRxOKTifXmm3s1/HCs3seK+df+Cl3wx1H4i+FVm0+Nn+zr/CPSvozw7CjaVDOG3MqDiquvNb6rZSx3MSyRnqCK9aR4UpXdz8jvD2m3nh+0ktb63khZSRlhjNe1fsLwRD4zQuvHzDmvdf2tfgNpep+FDeafaxwyICzFR1rxb9jyzjs/i3FDG2HjYA1NT4SJbH6R2/+r/4CKoyn99Wl4eti+mZbrtFZVzbsb1uvWvCxh59UbcAOcGqHivQ5tW8I30a4YeWcA1Pqha1G+tPw7bfbbR/Mb5ZBjFeZTlZnm1qcpbHwH4ws5tC1y6hkVg3mHtWfIsMsSsdwYV7N+1z4CXw5rTXcEe5WOeBXicUtxdqpjhLKfvEDpXo0ZHm1aNQlt3axcyOcqegqS2umM+6TmM1DPpN5duqxxOyf7prVs/Cd5JCAI2J9MV2rVHF7OpcjXQmkk85fut90Ves9PKxYm2/jWpp3gvVhZMwhY7egxVNfA3ibXnK/ZWjXOOlETSFGo2Nk1m30O3bayVyeqeIJtRuW8ngH0r0DTf2br68O++l8te+TXTaV8CvDmmbRc3qq3cZqjup04L4jxFbKa7OPm3VJH4SnB3NFJ+Ve+Q/Drwtpd+sgukYL2z1rSkXQbi9jhjSPYDgmg0lUhFe6fPCWRsiBJCy+5FaH9nR+Tu29RXtXxl8O+H4vDiG28tZsdq8mstPkuYvLx8nY0HNLESb1MO4gCfdWs+4l2Rvt644rrRovyNHjdjqab4P8Fr4i8SxWaDcd4zWcp2RrCseg/sHeFW1C8ur68hZFhJKlh1r6YuYft83mx8KvFZfgnwzZ+FvC9vb21usEgUByB96tRD5YwvArza07nZTrEbNmIlvvLxTIhuXNTlc01xivOjudHtObQaBilC7qSgttFWAEYNNfrTgcimuaAG0UUUAFFFFABRRRQAx/vUlK/3qVRQKWw2ipMUYoII6Kc4xTaACkZd1MozilLYB2yjZTd1G6oAZcjaBUQOasMN3WmsoC9KAGrHuFQ30YEVTA4qK7G6P8aa3Ap7BRT/LoqwPnXwHr6y3n2qSUN2xXC/tPi68Ealb+INJVuoaTbXlfwu+PUcUqySTHyR1BNexXPxN034g+GZLGTy5BOu1d1fQU4an6HKqjxn4tftlS/EfwZHYxbkvIhtJB5zVL4T/ALUWuaL4dbQZLlm+08YLetcR8SfhDc+HvFsgsk3CZ8gKKh8P/DrUPDXiW3vrxSF4PIrujTVjiqVeh9WfBq+j0qa2mYjzpGy3415T+3yy3HiuG7iUFtvam+HPicbPV2bdiOEcVw/xu+KMXi+73THcE45pSjY4ZyueRJqNxdX6tIrbB1rp7Tw/c6+qqilYn4DVg6remSxdbVRuY8HFfR/7K+m6H478Hx6XeNGupR85PWriYcx5x4c/ZQ8Vy3sN7pizSqxHzKOgr1rxN+yZ4stE0PULUTG8VlMhx0r0jxd+0LD+zp4dbS7G3juL0jCEjNeO+Jv+CivjDw60e+zDGc4Ax92tBe0R7rYfsoN8QrmObxEvnSxwdSOhxXnWi/sd6dffEC6tVdZIVYgIO1Zuj/ty+JoNMa4mjZfPTH0zVj4EfFa+TxLc+ILy4/dsS5Vmqo7D5jz/AON37FfiKy8ZNHpFncfZ0+6VXiuy8Mp4n+E/wkaw1a3dUJC/OtW/ib/wUs1Sx8XmCwsYpoIzjcR1rhvjL+25ffFPwr9jktI4ZDz8oqWWQftA3Edzp3h/7Oqs1wy7gK9f8VfskaTqXwT03Vk2xX0qqW9a+ZfDnjpvEWuaTHecrauD83avXvH3x81vxBq2n6Hpcn+ix7VIB4oA6D4hfsZSL8MIbrS42muymfkHOa8i079lbxgLWPzNPutxbg7TX07rH7SbfBj4bW63DR3F5s4UnPNef6f/AMFK9QuRHDLpkCsxwh2igDGtf2L9fs/DcOpeRMb6NgwXHNesR6lfpoel6LqMXlXDKEwy8mtfw9+03rf/AAjTaxdQ2/l7NypkV88+Of2sLzxn8UIdRljWGOxfdhenFBojZn/Zo8RXHxtZ5tOuH06Q537TtxXLftFfD+L4a+N7VbBcSEgso7V7NoH/AAUc1Hxc8ml6bp8BdY9nmMBnpXk9rr58d/GlV8RMoaZ+MngZoAsXul3Hxi0G1tIGVZLcDeB1rqvE37HU9r8J11PT7aSfUMYO0V22o/D7RPhVOLi0uoWkvgNgDdCa3vEv7U3/AAoz4aCOZYbm4k5VSc0AfMPhT9mrxdp3imzvJNPum5BI2mvdj+zN4h1W9s7yO1lRWI81Qvaudh/4KSXiWokXTYCx6fKOK0tJ/wCCoOoRW7brNA3pjpQA/wCIP7PnirTfiJZyeHYZbeARjzTjqaPh7+z1fa/40uF8XWUk0chwJGXiqNx/wUl1C7kZktF68nFMvv8AgodqGvQC3WzjRjxvA5rOZhU2JvjX+xhH4a1i2vNHt2ltS4LKo6CuF+P3hi18MPpsdoqwSbB5g969s+D/AO0PrHjaGa1WJZm25G/tXh/xa0zVPG/xOe3vPlff8oHQVjI5nJHCb47q9VR98dTW8ji3iVUbDe1VPF/hiTwXeFGjfdjOcVm6beyXr55+lYqXvGMqiS0O40fxreeHQsiSNxz1r0nwz+0jNq9gtrcNvVeOTmvGILlbhPLam2L/AGO7by+M1VWWhnSxDT0PpLQvj9oumr5flQiT1xWppPx+tLzV4wzKqbuK+WSrSXPmbmDZroItIuIY4bjzGx14rnoytI7KmKfKfpF8I/HVprmhxsrK2VHFdF4gWFtPkKr8zCvkr9m74wW/hyOOG6m+UAdTXucnx50e6hb/AEiPH+9XqRldE0JXRleLoG8Q6HfWbrxsIGa+Yv2f9D/4RT9pM27fxy/1r37xP8adJsEmdZE+cdjXjHwtmh8SftBxahCeN4P61VT4TaWx+hXh7aNM7fdFZFyQL1vrVrw7eZ0v72PlFZNzd/6c3XrXhYs4Kw7VI1mIU1MyNb2IEZqjNM1zdKgzViQSIPL9K8ZStI5eeS2OZ+Jnw9g8beE5vOAaYKcV8x+HpNP+G3iG4tdWhXy9xChh1r62Ec8t7tb/AFZ6ivIf2pv2dT4z0eTVNMX99bjJCjrXp0JHBiK0zBsvjj4G0WDa2nRs2Ou2q0n7QPhJpGaGyjX04rwix0uawdo9SjaNkO35hipZtOt0w0eCvtXoxaPNlWqXPVde/aXsxOI7O1UL7LVO6+Od9cR4tlVCR6V57aRx7MiNTt9RVq3vhIfkWplIylmDpaSOhu/H/iLUyd1xtU9qpPPPOd1xMzN/vVTeaVF3bgorPvNeWzbc7Z281PMzJ1pVXodAkLTp5hZgF96rxeIxa3O0Ocr3zXKXnxKk1KTybVTjpVeV7jbukzuajmZtThJas6/X/FUd0gE0+QO2azZPH0cFp5Mf4GudbS47td00jD0q3a6PC1scHc3QetVGXc7IwU1ZFmy8ftNeraxjdJMccdq+lvgJ8DDpOkx67cf6xwGANeU/s2fs/HxB4iW+uom8tWyu4V9X6RZT6e0dqoxZoMe1c1aWhtTwzJEfzI1alp0yqkrBfu02vMqyud0MMFNkpwprnmsYm3s+UbSP92lpH+7VEgn3aR+tKn3aR+tADaKKKACiiigAooooAY/3qQHFK/3qQnFApbC7jRuNN3CjcKCBSc0UA5ooAjooopS2AKKKKgApH+7S0j/doAZUdwMpUlNfpQBX2UVNRQB+ONrp39m2W5ZNqjtXSeDPH91ZwN5ZbbF0NanxL+C2oaF8oDbe9ZWgpbeHNAuI7hP3hB5NfQRlO+x6cq0+52Pgn4ow6hqnmXn75s4BPOK2/iH4hh1K13R7cY49q4Hwlp9jB4clvm+9kkVS0rxmus3UkO75VOBzXTCpMj20u4XOvrZ7x90muH8V3y3c3A+8a6fxRZ4fcv8AOuK1qXyXyfWt1KTOiEy5Lp/2G0iO7Bk6e1dl8NtTn+GU41SOVtzc9a851/XWvILeNPvLXo3gXwtdeLNDSGVscDrWblO+xy1pSN7xj8VW8asNRkg854++KxDa/wDCXqtxJD9zkDHSuy0H4ex6DaNbSbWVh3pfDVpBZTXkXy7VBxS55nmylO+5zBLSWnlMvyqMAVymueKNU04tb20zRwdCoNdkl4v2+ZcrjJrk9fCy3E33etP2kzuoyl3OaEyyvvf/AFjdaeBGXrPvblYLpl3frSfbVH8QrojUlY9aEW1c14JVtn3p8rDoanh8R31pdCaGZlkHRs1iC9XH3hV6z1CFYvnZfzqueXYrkZpan4q1TxJtGoXDzBegJ6VCsS70b+JTkH0pkeoW553L+dWI9RtSPvL+dHPLsHKac/xJ15bQWv2yT7PjG3PascXDSFmb7zdferImt5+dy/nTwLfH3l/Ojnl2KUSHSdTm8PzmayYwyHqRVyO/vtYvRetcN9qTo+ahAt8/eX86linjiHysv50c8uw+U07vxR4i1Ex/aNQkk8n7mW6VX1m91XxQqrqN486rwATVf7av98fnR9tXP3l/Ojnl2DlG21jHpo2sN3pUqrbk/coE8bj5mX86ejQf31o55GqkkrDolhjX5U4NWbG1ja7WRFxtPT1qKPyMfeWtTwyIJdQj+ZdqnnmsZylY4cQ7rQ9c+HzXGiaN/aFnKYZGXGAetNlnvrd5demUzSxHP1qFb1LXSo/JkXycdM133g/TYdV8GyNJsMWOa8uvKp0PncTz30Zz+leLdM+K2lN/aVqts6jG8jFYtz8I7dvMm02RZlHYV6Va/DLTdY8OssAVWccbawtP+G+seDI5/su6SIgnmsaftGY0nPqeaWHg9reWYt95O1VJNM3yf3XzVmTxPPa+JbiCVh5jMQRmnTHdffN95q6vfPUox0LlroMc9l/t+tdL4Y0X7XYtA7bjjAqpoFgfNUN901pT3y+HNQjP8LGs5KfRE1r9DNu9Nn0G6ZRIy+nNUpW1SSXcl7Iq+m6u18T6ZHf6Ql9/CwqppXh+LVbFfLI3NWlKc+pNGUkclc6ldBNslw0n413X7Kl3IPizbqy/KWFVU+D07P5vJXrXSfAXR30r4r28ezHzDmuz2mh6VOWmp9xuJ0t4zGxVcDNW02tbAsPn9avWdkv9gxluu0VlykrJj3rzsVK5y1tiwYVTa+MN60m87s55qSU/uVqKvK63OWL0GmQk05b77NCwb54W+8nrUdHBHzdK0jKxnUjc8w+MP7OFj8TLWS6sVW3mwTtHGTXzh4p+FWqfDu+aG8hYW6nG8jtX2vNcGyk3QflUHiHwjYfELS2h1KOM7hjIHNbKo+5xzonw/wD8S1o/3d2u7uM1k6lrMWnhvs7eY1eyfF39ha6u7mabQZHRW5xmvLW/ZZ8T+FGZrgSSbTXRTqdzhrYW71Rycms6pfvjDKtOSwnkP74k56iukfw3q2mnY1lI230WpIdPuydrafMW/wB2tvaozWHa2M3SPDihx5cWG9a3xokflfvuDSWngDxNqkoWzs5o93TK16N8Of2VvEetTRyalJsj6kGl7RD9lI8p1DSGlYJbwtIzcKMV6r8BP2UNQ8WzJqWrbrW3T5grcZr3Twh+z9ofhiKNrqJZpo+emea6vUtX3Rx2sMYhtk4+UY4rmxFS+x34KDW5S0my0/QNPGn6fCu6IYLAdas2V087m2bhvWoXihs4/wDRf9Y3U1Ys7VoE85/mk68Vy8zPQI5k8qZl/u96bTpH8xy3rTakrmZHmnN90U2nN9wVMg5mNoY4FFDdKkkFORRjNMDYo3GgB+KY33qNxpCc0AFFFFADXODTd1OfrTaADNGM0UUAIRxTKkPSo6AFVttL5lNooAdu9qQnNJRQAUFsCms2KaTmgByHJodqaDiigAoNNZqaTmhgP49qKZRWYHiev/szxeOZd+0bPpXHeI/2B9J1ONo2kVXbrX07ayfY49sfyrUbWscsm9h81et/aUDrlI+ZrD/gn5pcWgtZmbG6srSf+Cb+j6PelvtH3jX1l5af3eahe0SU8rWizSJhz6nzjdf8E9NDvbXmcdK5q8/4JmaJqFxjzl619Zi3VBjHFEduqHKrzWizaJ0RqHydJ/wSx0OaSFkmX92ea621/YMsfD1gq2snKjtX0XB+7+7+NSq2aj+1IhKSPnNf2NYbtMtJ8wrLb9hG1tZJZDNjza+oQgHRae8KzKNwp/2pE5+VXPkeD/gnzaM7yeb96s2T/gnVZzXTfvPvV9lCBFH3R+VILWIHO2l/akTaMrHxJf8A/BLexu7oyed1pq/8ErbH/ntX2+Y1P8Ip4iUfwj8q1WbQOlYxJWPiEf8ABK6xx/rqhl/4JVWsj/LNxX3LsUfwj8qfGoC9B+VV/a0R/XkfDMX/AASot8/679asRf8ABKa3X/ltX3Cpweg/KpVY+i/lR/a0Q+vI+Gv+HXFrbfL59OT/AIJg2v8Az3NfcvkrL95R+VH2WP8Auij+1oh9eR8Of8OwLX/nuaen/BL63YcTGvuLyE/ur+VCxKo+6Pypf2tEPryPh/8A4dewD/lsacv/AAS9t2/5bGvuJVUj7q/lS7Vz90flT/taIfXkfEVr/wAEubd+sxqxH/wS2tc/66vtgbVHAH5Ub8dqn+1oXF9Zuz4tj/4JbWpH+vq7pf8AwTFs9OJ3XH3q+yEmweMflSTMXPzD9Kr+0osftLo+Vh/wTvjSx8lbgsi85zXReGf2TLfRPDsti03sa+h1u5ETaDxVWW2R2OR97rXHUzCDOOrFM8f8Ifs0Q6JahVk3rmtj/hTC/aXhKBo3XBJFemW6iEYXpTlcgn3op5hBHPGKTPlzWv8Agn3per+MX1COb52bJWtk/sEadczBlkXzFHSvoeO3WGUsq/MepqaBzHKWH3jXXHHw7HXTlY8Dsv2LLO2j3bv9XWZrH7F1rr8/yvytfSLSkKw7N1qKFVtn3IAM1EswgEtTxWL9kCxbwutnNJjbSeHf2N7HTnURzZC17XKfN+9RE/2f7vFYfWFPVGWzOCT9nKzsbbYzDpUWi/sy2Xh/W01aPbuU5r0SS5aX7zU77ZJ5e3Py1arM2U7Gi915Olxx+2KqXNji28yq7TNIOTwOlOa5kdNpPy1z1alzGpK5H5vzqtSVCw796PMb1rlMIjqdAnmShTUO6nK7A0FodqmnYf5aZbWMkXIbNOadn6mgTsnQ1XMUoIl+3eR8rMQfSoby2tb5f30at9RUcqLM+W5NOK7hUyqNEVKSM2XwrprPkafC/P8Adq9Z+GtFiTdJpcG5eny1KjeX0pWcvU+2Zl7Eki1OxtTtj0yFcdCFFNurg3YyjeT7Cq9NZjmj2zH7FEkerf2acN+9+tTGeHUBnaFzVF4Vc801fkGBR7RscY8os2n+RNuVvlqymsRwJtj/AHj46VXLllxUMVskMm5R81F2UWGYyPubgntRTXbOKbuouwCnN9wU0nAphcmpAfQelR7qM0AFFFR7qAJKKj3U1nYHrQBNRUPmN60eY3rQBI/Wm0wsTSbqAJKKj3UbqAJD0qOkdiKZuoAdJTabI1N3UASUVHupyng0AOprNmm7qKAHIcUhfIpjNzTd1AElNL03NFADt9FNorMApytxUavinVpyU+h0VGSUVHnJqbZxUuMDjkxtFO8ujy6XLAqMhQMCnoOKETFOUbjWnJTH7TUcq4qQKMU0DNSDpR7On3HzCbBRsFLRRyUxOoIFwaUc0oGacBtpcsCeVvUQJinUdaeo4o5YhyMUDFOVcUKM1Igo5Yj9mxAcCl3GnYoxRyxJ5WN3c0qHIpaa4waOWIuVjsU9WqJWwadRyRDlY9ztoVs0zrRU2hccZtaEgODSls0xWxTsV0RjFnQqmgU1+tOpslEqcDKVYE606mp1p1YqME7CjPqFOTrTacnWuiMYF84r/dplPf7tMqZqJopXCiiioi1bQJBRRRTdSxnKVgxxRRQBmpUrkczEf7tMqRx8tR1pHYrYKCcCiipYXGbzS76diggGsmw9oM3Gl307FGKcY8we0uN30b6dijFV7MOYjqM9akqM9aPZhzhUdSVHiny2DmuFFHSimA5ugptOboKbQAj/AHaZT3+7TKUtgCijGKKgAqOpKjzQAUx/vU+o3PzUAFFFFADWbBo30SdabQA7fSqcimhc05BgUAJJTadJTaAGyU2nSU2gApy9DTacvQ0ANooooAjPWig9aKACkY4FLTZDgUMA30U3dRWYDlmjJqRZYzVYQR5609IU9ap+RTlcsb4qdvX1qFIE3Dmri20eKjldxaEO+gyYqf7PH60fZo6aSFoNVW2/WlWJs9aUSRoaeJkIquUkTYw/ip4nVThv503zl9aj8tHbOf1o5QuWRNGaf5sZqssSetPEUeP/AK9HKBP58a9qX7TGe1RCH5eORSiMjsPyrONN3NKkrRsiZJo933aqT60v2ryUjJb1qykZPap9Mso0uDI6rn3rrjRM6Mr7kVnud8NxmrVzA0S5oWWF77n5QDTtduY3AWJsnpUSovobVJ2RDFyOWFPwv94VUjtZNvzEinfZW/vH86Sp23OfmZZ+U/xUySEv91qh+zt/eapIk8tcFjVcqDmYfZm9aX7K/qaXPP3qXP8AtH86ykuwuZkciPEN27PtV1FjhtFkk6t2qvDZyTN5i8qvap4LR7yTdJxGvaoo4eTncvlTVxyWDL+8ZT5Z5zVJraR735ZAyHsD0r5k/ao/4KZ6P+zt8ULXwtfLIsEzhGkxwK+n/wBnn9oH4R/EnwZaXQ1y3+1XCglWlHFev9X93Q2o0m2EJZ7/AMnB92q1f2628ygHcvcjtXpg0rwVqGmyGz1WxaSRfkPnDOa+dfHvxFX4UfEBbLWLy1+w3D4RxIOhrn9g2zavhrLY7u3szJKzbvlFRSXS+btVelXNPt4dd0pbzT5lktZBkMpyDVWMR2k22TqeKxqU+V2OGMeXQb9sVjtC80C7VDjb81SSCO1k8z+HrUtpBHevvHSqjYqO5WN+nQj9KlinimqDUrIJ90VVthIkn3arlTNLmwbdQtQzukanio5bqSGHOKbCJr3+E1m6bvoVfUjM+5vlqRUdTu6ipP7OMIyyn8qbHqUUcu0g1nKkxVNhSdw+7imtaSyD5asSalGfur+lQSX0n8KmnGmzmpybkRjT5lOWbihoHzTkuZjL8ytt+lWDMB/C35VeqOypC9mik0UgpD5kfzHkVZaUEfdP5Ukcq+Z8wOPpQZ+yZX+2q38FDSs/3RV9ntz91ahcA/dX9KLIXsWVFWQt1qagxSZ+7xTTC2ehqdthcnKwPNJu5oMbDsfypBE2e/5Uam0rJDjERUbxtmpWjn/u1E6XH92i7OXeREQ3mL6ZqxqmiOLdXikHTOM1B5Uzdqm+e0j3SyfQZp8smdM8PKS90q2EuX8uRTu9as3OltGPMDcVWTUzJP8AIq49atTSSBQQyn2zR7Nkxwsxpt2EYJqGSZYzzVq5Ext1I21kyxTNJzt/OocWhvDyRa89XH3aWS3Ozcp60+wt8j5mXpQun3Elwx3KE7c1UfMxlTlsQxwMT96lkt2UcNU95pkyx/u2TP1qta6ddl/3jLj61VghTktyJLjZJtbmr0UcbR9KqS6HdefuVk2/WpUsrqPqyfnUOjJ7GyjYZdgKflFMivYY49sn3qke0nJ+9H+dNHhqec7/ADIvxao9jMHG5G99Cw+UVE1xnotW08OSRdZYf++qkTSWX/lpD/31VcjD2bKcVyoXDLzUcj7/ALq1cmi8qTb5kH/fQpq7Af8AXQD/AIEKrlZPsmZ0lrPIflNWrCFoIiJjlqs4hB5ubcf8DFQ3Pkl/+Pq3/wC+xRy6GfsZCu0eKYWjFRSRw5/4+7f/AL+CoikO7/j8t/8AvsVKgzWnRl1JpU87lTUb/ux6003tnYnbJeW//fwU067pq/evLf8A77FaezZtKnZDTeqg+7Uto/25Tt+Wozr+ir968t/++xUU/i3RbQfJe26/9tBVez0MeR3Ljw+WOtQvcLHVN/HOihfmvrf/AL+Coz4/8PKfmvrb/v4Kn2bNPZlprkTD5flpQ2R96qE/xG8J24zPqFuo7YkFVLn4xeCoBn+0rf8A7+CjkF7Jm8rZHWkndSuO9cncftBeCbfrqMH/AH8FVx+0t4Ehb5tRg/7+Cj2bJ9jI66iuT/4ae8A/9BGD/vsUUvZlexkXh8e/BBP/ACGbb/vsU4fHnwT/ANBm1/77FfinD4t1yUbV1C6LdsSGmP4013T32zahd5bp85ojT1PQ+on7Yr8ePBOf+Qza/wDfYqQftB+CP+gza/8AfYr8SZvGXiCFfM/tC62t/tmgeJvEMw3LqN1hv9s1sqIfUT9tv+GhPA//AEGrX/vsUf8ADQfgj/oNW3/fYr8SP+Eq15vl/tC83f75p/8AwkviC3+aTUboj/roaxlTD6iftqv7Q3gQddatT/wMUv8Aw0R4D/6DNr/32K/EX/hINdkbd/aV3g/7Zp413XP+gld/99mjlQfUWftwP2h/AhP/ACGbX/vsU9fj74Hb7usW3P8AtCvxFOu68f8AmJXf/fZq1B4n19UwNRuuP9s0+VC+os/bJfj14JB/5DFt/wB9CpF+PXgn/oMW3/fQr8T/APhKtfP/ADEbr/vs1IPFWvkf8hG6/wC+zRyof1Fn7YD48eC8Z/tq2A/3xT1+PHgsH/kOW3/fYr8Rh8RNbsLlYZb68dpThAHPWvbPhd+xj8WPi54ZOr2N3qCW7DcoLHpXVCjpcieDurH6oD46eDSMjWrf/vsVt6J488D6xbrNJ4otYM9VMg4r8fvFf7EHxw0+/Xy9RvYbdT8zM5ArtvCn/BPD4seN9CX7P4nkWUDlRP3/ADraMUtC6GWN7H6wT+I/hxHCCvi6zaRv+moqG9m8L2mlvfQa5bzRoN2d4r8nNW/4JjfGXw7A91N4muisXOPONchqngT47WdrcaTpOr3M4jBUgSEk1ooxZriMrkfrNZ/tDeEC0kcmrW6tGcffFS/8NBeDP+gxbf8AfYr8TXsPid4EMi+Il1SGYty7ZANE/jXxFBCr/brtt3+2eK5alOzOZZfY/bL/AIaD8F5/5DFv/wB9ig/H3wa/I1e3/wC+xX4pWvjXX7iL/j+ut3++aktvGXiSKQltQutnpvNcslYPqJ+1B+Png4D/AJC1v/32KB8fPBxH/IWt/wDvsV+LukeOfEE+oN5uoXXkr/tmrd54l8RXd6JLXUbkW46/OaFG4fUT9l5P2jfCNkPl1i3x/vitDwd8bvDvi7Vo7fT9RhupGbBRWzX4m6t481pLcot9dNLnAAc1+g//AASI/Z21a2dfFWuTXEkM5DIJDkV3UEkaRwPQ9s/bJ/4Jk+Ev2pyt9dQpa323cJzxg18NeOv+CVHiL4V6nJH4b8eMojPyxrcfd/Wvvr/goF+0JN8NvAs1rp83lXjAqm1sGvy68Q/EH4jab4iXVvtV5Nb3T5YFyeM10VKySsfQYDKr9Dp/+GXv2gvCh87T/GF7dRKeMTE4rk/HXwH+P/xI1W1tb7Vb26lV1w28/LzXtdx+134h8B/C+O4hhaWZkwQetM/ZX/bV8Ta38VrM6lYqtrI4zvX3rGjWTkd2KylKJ9tfsv6Nr3wW/Zw02z8TXDi4t0Bd5DzW1Z/tL+Cb2doZNXt/tCdQXHWus+NNo3xZ/Z7vZrMCOQW2V2euK/Fbxna6x4N+IOppdX10kyzMFBc+tZ4iKcrnyuIwNpWR+wMf7SPgqW58mTVrcenzCm3f7S/g/TZvLTVrfH+8K/GFtd8QX+os6390OePnNFvrviF9R23F9dYHfea5b2MY4E/Z5f2oPBsifNq1v/30Kp6j+134E0zO7VrUY/2hX5ByR6/qq7ra+ulUdfnNFn8IfEnxHvI9NtNQu5Ly6O1NrnrWkNTRYJn6vXf7f3w409iLjW7NEXuXFRj/AIKe/CfSl/5D1k2P9sV+bNh/wSd8UaRNE3i3XJoYbjDKrS4ODXf2X/BITwrPZRzSa1csGAz+8rZcidpHTRyty1R9s3//AAVm+Fco2R6tZv8AQishP+Cn3w5vbzbFfW7MfcV8neLf+CUfgPwR4aivl1O4kbqw316V+zh/wS7+HPxF0vzrfUpHvEH3N3NackXsPEZW0j3Zf+Cj/gh/u3EDfiKjk/4KR+EYvuzQn8RXhvx4/wCCQl3p2kXF14duJ824JIBr4r8Q/DTUPA/iObSdQnnW6hYqcms5UzzY5faR+oFx/wAFNPCdum7zIWx24qkf+CpfhLH/ACx/SvzGg8Oxx5Wa4lP40r+GrNh/x8SfnWDS6ndLDWP01f8A4KkeEwf+WP5VDd/8FSvCYgbb5O76V+Zp8N2RH/HxJ+dA8L2bnC3EmfrSsifYo/Rxv+CqHh1DxHH+VQv/AMFXtBi6RR/lX52jwTv+7M2PrU0Xhe1thiSRiaNA9gj9CJf+CtmiRRMwhQ49qzD/AMFhtJ3EfY14/wBmvgqXw3aMCUkNUm0SBT96p5exEsLzO5+gL/8ABYfSf+fNfyqOT/gsNpPltiyGe3FfAP8AYUGetMk0OFf4qOVjlg/dPuuT/gsZa5bFn344qF/+Cxtsw/48/wBK+HbfQ7edMfxfSodR0WHS490i8fSjlZnQy+8j7guf+CyNrbQszWm0KOuOldJ8Fv8AgqT4V+LV28WoalDZleMM2MV8h/s3/s5W/wAXNQk+2LsspBjcR0o+LX/BObTfDviJl0LVtsszZxG/SuihFdT6XDZVZao/Qr/hpnwnqF2q23iK32t3Dir2v/tC6BomiyXEevwzNGhYASDmvy51r9hv4heG4hLaaleNH1B3mseH4C/Eg3gtpNUuV3Had7mtpRidMsrVj7A8Q/8ABYVdK8TXOmxp5i27FQw70g/4KuXF4m6O3bn2r5y0z9g7XNK0Z9Y1BvOwNzsOc1yscdvpF9JbbV/d8dK55RPJxWC5T6svP+CqmpQN8tu35VTvP+CsmrSxbY43DemK+YVQ38TbY13duKqxaStvL8yrvzzWMonmU8OnI+oLP/gq7rlu+6VH2/SptQ/4K0apNH+6Rs+1fLd1aJcrhlX8qhg0qG3bKqv41UEOWHWx9MTf8FXfEIh+7J7Vzetf8Fd/EVoT/rK+Z/it4lTwvp6sirubtivI9Z+I1xcxs32Vm9wtdlOMTP6q3sfbUn/BY/xChyfMqZP+CrXjPWYvOt2mEZ9K+B21u8v4TJHaybep4rqPh18WJrKZLO4hCxscAsK1qRjY0+oyR9lz/wDBUHx0/SSb9arSf8FNPHrH5ZJ/zNeRabEzwR3DRxtC4z0qW3uf3ruYY/KX/ZrmlFXJeGsejXv/AAUc8f3kuRcTL+Jqjcf8FA/iFN927nH4muAe8jv2LRxooHHSmh/+maflWbplQoHaXH7dvxImPF/cf99Gqlx+2b8TL1ty6pcL/wACNcqX/wBhaktbhVbayrUxpmzwqaOiP7YHxNA/5C1x/wB9moz+1/8AE0D/AJC1x/30a5zUtTW2PyquKZHrMbW+5lXj2rb2ZLoWN69/a3+JU/L6rcfi5qt/w1X8RJOurXHP+2a5ZtQkv7r5FXy161cuLm3EONvz/SrVMzdG5tP+038QH66xP/32ap6n+0P8RL7Hk6xcfg5rFtoRLLl2VV96tLLDaMPKkjb1p+zJjhbsc/xw+JMnXWLj/vs1G3xg+Ij9dauP+/hqOXUBdT+XGyZqPWVk0+INkHNZ+zLlh7Dpvin4+m/12sTuP+uhpv8AwnfjO5+9q0+On3zVeymkaHe3epJJmbpR7MI0Sb+2/FFwfn1ib/v4ar6lf+JIogf7Wlb28w01tzfxN+dRTJI4+Vmo5DpWHViIat4kx/yE5v8Av4aKXyZv7xoo9mjP2Jf8LPHHAdzbpMdKh1GC71e98uGPe54UVV1W4Okae00UbNIBwo71m/DT4ua/YeJkkHhu8ulRuCIyQa6KdC7Oj2iPUPBP7KHxN8fRK1jpLyW7DKkqa1dd/Ys+K/g+PzLjR2ES+3SvRNE/bq+KeiaHDb+H/CN7DtUAHyDS3X7efxvvLYx6r4XvZo2GCPINd31dWD2iPC9S8Lal4fYx6pAbeRevFUA0TPzJurV+NXxd8WeMfMmuvCV/Cx6nySK4Hwb4mnuLvy76xmt2z0YVw1qKuHtEdQZWVvl+72pwnao5Wcy5VW29qMyH+Fq4nGzNPaRJBPIamjuWC1W/ef3TT1aQD7rUuVB7SJaS5anrdMBVRWkUfdaplaQj7rUcoc8T1D9j34PQ/Gz4w2NtdKGjhmBYH61+03hjwdb/AAw8Gabpul26i3SEB9or8cv+CfnxOtfAXxpt0uMI1xKFBP1r9obSOa78HWdzHIGjuIgwr0uW0COZNnyD/wAFT/2jk+Hng2Kz0pvs95KuGZOua/Pr4Q/tm+MvBPi9Wk1u68maT7u44wa+uf8Agrj4J/s97O6mVmWQ5J9K+O7D4U2N/bQXu5duQc+lcFWpZnv5fSjI99+Mv7bGtWPg5LltWnKzLyN1eW/Cn9q/UvCniW38RfaJLy3WTfKjcgjNS+IPhjpvjDTLe1+0rNHgAqD0rmfF/wANbb4ceGriFeIpEwKwWIPWrYWFj9S/DuneAv8AgoX+zTJfWem2trq1tbksVUbi2K/K344+A7z4IfEO+0m6hbyVkKoSPev0C/4Ir6RJb/DO9jXesTAkknjFeBf8FirzR4fHqw6akc14G+coOc13fFC58jiOWNRo+UbPU/svKxht/T2qxbW7SSbpm2q3OKz/AA8ZobcedC249Birl59rmhKeSw3dOOlefUvcw5kPzDHP5av8rd6eJWifyYX/AHeMk1n22iXTL/q33VZ06xu5dThsYoXaa4cR9PWtqUR8yPQ/2XPgbd/Hv4vWFlbQtLarIvmHbkDmv24+E/wus/hH8ObHRY1WPyI1Jx9K+b/+CW37Ktt8GPh+Nc1K1xeXib0LryK+lpr261TVvMdtsecfhXoxo3jcmFZKVj88f+Co2o6jc/FO3wWFjGwz6V5jZa7p954Zt1kRWWMd69c/4K0Xk9tqarbwsYxyz4r5X8Aa/Z63oKhr2NWtx867ua8zFJo+vy2orXPStb1fQtW0OONljyp+4a0vhV4OXxt8VNJi06zEMKsu4qOteN+IJrcf6Xb3CkZwEB6mvuD/AIJtfDCXUvBdx4kvLdl+xoXTcv3sc0sFBtl5liYqJ9XWNqvwp+DV++qOqW0dvkbjjPFfjD+0/wCKLXx18YdQvdPK/Z0nYcfWvpT/AIKXf8FPtS8U+b4H0qymsfKzFJKAV3DpXxHoekag8Ukh3Smc72brzXfiIWZ8fUrqUrm/bxm2sZJF/wBZjiksb1bm3HmcSg81W+zX0NmzeW3ydq1dC+Hl54p0n7SjGFh1zXmz3JVRGgfEMGn6XtVtpIwcV9Pf8EyPhSut31/4ovm8yHTQZV3e3NfJV74aaGI2bK0kgPLCvtH/AIJv+ITafDvXNH3fNJEy479K6KJoqkbHjn7V37Suv/FL9oSSK3v57fSbBzGFU/LxXTfCn49trNwunXF9J+54BJ61z0PhbTIPjZfaVfRhnnmY8j3rtT8EdA8Ga19qaRU3dBmvPx+IcKvKfW5NRjOjzEXjj9obT725uNES9aabbt2k9K5z9if9pPVfhp+1Zb6bPPKdPuJANp6da0bL9mnStf8AGcmtWsm3HzE54NaPwh+Hmi3f7RlmBGrSQuBuHrXVha90PMKMVE/U03K6zos15G26G6jzt+or8d/+ChWnLovx+uWhjCl3PSv1x8Hym18KSJu/dW8fGfpX5Ef8FAdWk8SftE3UMYxtcjNdsndHx9SSjKyPG7hmS2+f7zVR8th1NWp/Dd4ZNzSblXtTv7KmP8JrmkDkplNo8nrRboVuF54qwdKnH8LU2TSpynRh70rMnlRamvvJHyyfrUZuZp/uru96onTvJ5knCn0Jp8U1/F/x727zL6qM0WYcqEnMxuAG+VatCCPH3qhWd5m23I8lzxhuKVtKYnIk6+9NXKjaJKYY8ff/AFqNoUA3b+lNOlv/AM9KadKbHL8VRUqqsTWEy7tw/hpt/dJr+r29lj75A/Wo7W5hS58lWB7GtPRLezh8XWcjMu5WBoN8HJOR9A6zdv8AAr4AfabH5bqaLgjqDivlXwT8XfHI8Uz6xeXF1NB5m5QcnAzX0h8fdZk1f4bWkCKWh2gcVL8CPh/od34Bb+0Gh5XJyBxWNWtyH19FLlR0/hj9oW41b4Y/bJ9zSRx8gj2rwPxv8bte8ZvPJpaSxvbsTkDHSvorwtoXheK2ks2uYFt24xmofE3w88L+CfDs11ZCFlmzzgVnHE3Oj2aaOE/Zw/aX1fxn4D1LRdYV/MiUqCwrxHxfp8dr4vuG3YBcmvcfh54JgsrW+1BFEcUmTnHFeP8AjzT7fUPFM7RzLtyR1raNS54eYU0kZdlqMURPltnFNlPmybt1Ng0q3soG/fKW9M0IsZT/AFg/OtOW58vflkBQf3qbHDlvvdqcY4QP9av50hEQ6Sr+dRL3RqzZ498T2ufEPja2sFDNEZMHivqH4YfsteG9V8J2ovI4POkjBOcVyGh/DCy8SXC3Eaq1xHyDVjWfBXjmPXbeSxkmjs42A4JxisJYrlPbwODUz1eb9jvwjoGhSvceQisODxXgHx6/Zn0mDTopdBZXlV8/JX0Zr3w41/xb8O4YvtTG4KDOG5rN8Cfs/X3hHRmuNWdnQHd8/NKOObdj1MVl6jTueC6bplz4f8MW9vdZ3qoHNWbe5X7D5e0ZYYrb+O1ws+vrHaj92hx8tcPHqE9vNt8tq3jUuz5vEUbFprNrR2C8BjmmlGpZJLi5O7y2pmy4b+Bq6Y6nCtGL5T+tVLm/azuVDCrHkXQP3WrO1W2uTdKfKY8+laONkbuXuk17M91FkL+lUoUkkGzb1rUhWaOzy0LdPSsf/hIza6ht8s9fSlcwlIvWtq1hw3y7qra7rlvpdqzNjcBWyhXXJov+Wdc18Y9Pt9N0tsMNxFUmbU43PNvFfxXkNw0cMjKM44rDHxIvLBx++kbfXSfDL4CXXxO1f93u2s3WveNG/wCCdcktmslw3bvWl0j0aeGW580Q/Eq7gukdZW5Nep+Cdak8WWCmVtxx60742/sh3PgixaW2Vm2DPFcn8Gb+40S7a3usrt45qOZWMMRRseiRA2sjI33R0pxuFIq3HrFrLMfMUNTn1SwH/LP9KXMedsyl5q1HNNgfLV/+1bH/AJ5/pSHV7GL/AJZ/pRzHQpe6ZnnN/dNFaX9vWX/PKijmM/aHuP8AwTt+Atl+1H8S7aK+j3aaWBY4yK/Tb4q/s+fB79j7wGbq5sNLluI4wyBlXcTivn//AIJGfA6P4BfDK81vVI9ksMRYBh3Ar5a/4KBftU6/8ffj1NpMdxLHpcEu3aCcYBrpx1SMF7hphcM5S9491t/+Ch+kWfiCSOy8N6X9hVyqHy1r1n4ffthaRrlt5t74b0poWGQRGtfmt4h+HGrWtxH9hZ2tyoPHrXovwVl8SaN4YuoZlkuOCFznivmpZjV5rXPrsNldGULtHvv7R/7Vukr4gVB4f0tNNY/vCqDgVJ4i/ZN8IftH/AeXxJ4Ihg/taOMu8cYGc18XeLNA8TeIPEN99sMv2Vs4U54r7g/4I36/deHtZbQp1ZrKY7WB6c172Drc8ffPGzLAxh8CPg7xNo+p/DHXZNP162kgkiYr8y4rPm8X23mgKBtr7r/4Ln/CfS/DGtW99ptmsbSkFmUYzX52W9oJrMt0bFVUjG+h8+7p2Oym8T2Uen+Z8u4VUtvGlvMF+XqfSuOitJoIW8zJXNX45YHs1CL89YSirhE7GDxXYMAvG+o5vGtnFdqiYPrXGmNpsqsZDetQ2/2ey3M0m6Ve2KaplHsHwRms9Z+MGj+S22X7QvT61+6vw3s7uD4aaMsxPli3UjP0r8Jf2K/ht4m8X/GbSr2z0maW1juFYvsOMZr95dG1KS38BaRCy7ZIbdVZPfFdkYPlNKdr6nz3/wAFFvhB/wALg+Fd3Lbx7nsYyc46Yr8km1vWLF7vRIWYPHIUwTzX7neJ4Y9f0W80+RcC7UqQfcV+R/7df7IHjP4MfEy88Q6Jp81xp8rM52KSKmWHi9z1qOIcV7p5V4Ot/EHhe6abzpJDnJBPSr2seNL74o+L9M0dg372QJJj615/4c+K3ia/vHs5rCZbp22hChzX2X+wp/wT91zx1qUXijVbaSAIRIAwx71P1OHY2ljajW59wfAPQdJ/Ze/ZZa4hZY5p7MsW6c4r8nPj/wDGxvFXxl1a8u5ftUZlbaCd2Oa/Xjx/8Cb74xfBKfwzayNbyRxGNXHHtX5BftVfsQ+NP2XPGN1JdWFxqNrM5Ik2lu9bSopRsjwa83KbZz3/AAs6Ess3lqIx0FXf+FvW93bfJEu5favOtIuobq5aO9U25/uEY5qa8aLR2Z0XdH2NefKjeRldne3PxbS0tlcRrletfRv/AATL+GH/AA0L8bYZr213WULhgSvFfF+mb/FWrw6fBGWkvGCqAK/dD/gkB+yLbfCL4IRavqEAjvp0DgsOa6qFFdQuz6Cm0w6RYW+k2cQSCzAVdoqlq8FxYw/MpUV3clvDJdtJHgnNQ32kR6suxxgV6kYKw0up8/fFn4AaF8d9Iks9RjXdIMbiORXyL8Xf+COM2hvJceE7iR2mOWUV+l0ngO005PMTaWqpb3kttcFB+7XtxUSw9OW6OqniqkPhZ+df7Pv/AASTv/t0cniaRkihYNhu9fcXw2+HVj8NtBj0XT40W1VdjbR1FdR4jubu5URq20H0FU7Cxm0ld7Zbd1pxw9OOyFUxE5/EzxH9o7/gnT4G+NcMtxa29vHq0gzuCjJNfn7+1J+xH40/Zmt5bmLT5LjTVJIZUzgV+vlnGYblJoxtkJrY8VaNpPj/AEGTTdeso7yO4jMYDKDjNZ1qSZhofzuy/FppoWiWDy5E++rDmptN+NU5smgjHl7euK+m/wDgqz/wTduP2dfEc3ijw9bs2m3zGRo0HCA818SRWTXNn9ojba+cMtePUoq4Hbj4sPiRkXcy9TXv3/BMf4nXGufEK6t5DsSRiCD3r5DbVIdGu1En3W6jHU175+whoPijUfirayaLps32SaQbpFQ4xWlGnZgbn7ZnxJX4U/tVmaM7Vc549azR8S9c+JsxmWSQw9RtNaP/AAV7+AuseENUtfEUtvIp2bmbB4NfNPwQ/bBh+GOlrHcR/asjBBHSs8RgozqXaPawOMnThyxZ9SaP8XNY8F6RdrcS7LeNDgk4Nd1/wTn1eb4q/GNtQ+aSOOXk/jXwp8Qvj7q3xj19YdJ3rHdnaI196/UH/gkH+zlqXw78KR6lqVq0bzqHG4da6qGDhFbDrYyc1qz7y8UWMnhn4cX14v8Aq44iTjr0r8Q/2qPjC2tftC3yxxsoWVhlhjvX7n6tPHqehzWkhEkMy4ZK+Hv2vf8AgkzZ/FC0vvEXh9RDfRq0pRRyT1q6tNJHlVEmz82ZfHk0Vz171CnxSunuimwYFZvj3wrqXwv8Y3Wi61bvbTW7lFLAjdzWLDb/AOls26uHlVzFSsdoPiJcOMsorN1X4r3VpZSyNHmNOuKx3G2I/N+tdX8DvhxH8S/FMWm3BDQ3Bwa6KcY7s1hK56N+xN8MtE/aD8Q+Zrl9Ha2qt/G+2vvnwV+zV8J/C8K2x1DTZuMZZxXxNrf/AATF8Z6XqrTeEdWmtbdk3BY2Irl7j9iL416feN5muXwKnj5zWtoI9XD4dS3Pqf8Aa/8A2avhr4d8IX2sWepWSzwoWjVJBya/O/8A4T+8vLi4W2SVoopCqtj5cV7lH/wT/wDit48mjh1zXrpbMkbg8hwwr17x/wDsXaR8Hf2e2hhhS51NY8tKOSTU8sHsbYvBrl0PjeDxxcJ8kpbzG6VImvahNMu4/uyeeaz5IYv7RmhmG2WNsc9qh1PVHZVhhb5l64rGUUfOxjLnaZe1bWjplwrW7FpvSo4tYvIbuK6ldlbIIHpVfTreMXAuJm+ZRnaa1fC3gnU/i94lj03R4XuJJWAAUZ21EUjTB3Urn174S8Pjxn+zj9sm2yTLFx37V4V8NdW1S81y80XzpI9zlUyelfSvwZ8HXHwt8EJ4X1Zma+mTHkt1Fcj8S/2QPEXhuWTX9JtZMsd4Kqa5cZTulY+8jWhGlE40fBjWrS/VJL2QBjnIaqPiiTxBJq9r4bt5JJo2cbmBzxV1PFfiZLRre8jlW4XgEg19RfsP/se3HxEsG8QasxMnVWYdKwp0e4SxStoeSfGzTJ/h38BUjtOLnyv3h75xXxfba7dS28kskrNM7kHmv1Y/al/Yl1rxV4QvodLV5sqdoUV+fHiP9gv4jeD7iX/iTXUkYckHYa9CnSXU8HHV3JHl7m4Nv5nmtk84zUGmTXc7MZJG2rWh8QvBviL4axbtYsJrWMcHchFYdt4jt47RWWbcJuD7VtLlgj5upJ3J9R1yS3KiN3bnBpL29uljjdJG2sMnmnTX9na2wZdsm7r7VSkmXU2VbOQyzHjygKz+rupsKnJpnWfDT4n3vhPUwXDPCa+sfCXxY0+8+Fj3U0cf3evfNfMfw2+H2sabZyXet6VJDZyD927IRXQaP4vt9Kt5NPll22ztwuelcNfAyjqz6bL8Q42ud7pHx21a01YtGrNYg8D2rp/jD8epta+HkcdmpWYjDCuR8Kal4fstLZ7i4j244UnrWONZh8WeJYbWzj/0XzMDHeuOjQvKyPbxmKTo2OUKXWpW/wBomhkabr92pbLR5LpN/wBlfcvX5a+uNM+GOi6F4ds21KxjhWQAbyvXNe9eDv2EdN8QeDLXWLSxWS3ugDuC9a9CGHa6Hy+IqJn5lQabqF9qflw2cnlg8/LU+r6NfWZ8uO1k8w/7Nfpdq37IOk+CF8yTT1VerHbWLb/AjwL4mkZzJbxTQ9VJArqp02tzzXa+h+a9z/aVopV7OTzO3y1VtrXWroMWsZPbKV+qEP7MXw3v7JXkmtPOTryKbcfAH4ZxnMdxZjYORkVdWnJxtEo/K0Jrjb0k0+Tb/uVy954b1eTV/MezkSPPUrxX62H4R/DOCRvMktNvrkV5z+1d4F+Gvhz4XT3GmzWq3Ww42kVlCjJblcqsfnaZvsyr5h2yKOAK4n4m2FxrMTHcze1b76ra3mu3jNcBkRjt596TTtasdQ1eO3dlZWODWkrR3CnJqVir8D/G158P7besLFlPpX0x4C+OV94t8IXNx5civAueBWH4J+HPh+a0QyeX8yZrovCvi3w58PY7yxWOORZsiuHEYjS0T6rAxjLc8pvfiXrXxD1O5s2tpGjyVyVrzjX/AIW6lYa01xJCY4c5JAr638HweGUsZ7yGOJZGBbtXlnxe8bWX9k3kaBfMyQvFY0aknuZ4+nBKyPIEtFRNqnLUjQso7/lWVaeIZLLczRlgxOKkfxmSP9T+lelT13Plqlky26sDRD975h+lZb+NGU/6k/lTE8WyXL4WH9K00KuuU3Nw9KKxf+Egm/54/pRQZH7eWyRTeEbi0sMR2siEYWvzp/ah+G7eBPiFdXxjKiZyQxHWvtv4P/G7w74e8F3EviK+ht5FQkAuBmvz8/4KJ/tpaT408cR6fohWSGN9u9e/NdGMwspI9ajWipHoPwU8QWeoWPl3aoygdTT/ABr8cNN+Ht81va+T5bHBFeJ/Dz4q22n6MkjzBWZRnnpRrM3hnxjdfaJ9SXzM5Klq+dll75j6bC46PLY9i0/4t6J8QtKuYYIY0udpGcd6+pv+CYnhNbS6kmkXbIrbg2O1fn7oniHw34R1W3WC6XbIwDEGv0e/Yn+Inhm08IhbG+h+1SRYHzjJNe1hMK4o8nMsVFnkX/Bc/wDaB0mO3t9KjjEl0gC5HrX5paJrFxc2fmNG67jkAivq/wD4Kw6Trg+JkepX1m01iXyrKu7Ir5m/4TixlMYFv5SqAMFcV0TptHyrld3M+/8AEk7FYmhbb64qO416OBUWOFvM+ldR/bdrfQDbbx/WqeqS2sGx/KXcpzjFc6jqVEh8PT33ifWrOxsraR7i4kCYUetfqd+xr/wRo0PxL4FsfEHiiP5rpBIUYfjXyn/wSt8J6D4+/aHt11WGHbGwKhgOtftx4fVbbyLK2by7G3AVFHTFd9GimUcf8Mf2VvBnwO0KKLQdPtxIABnyxkV1Y8F3F5cbtyjI4A7V0b+XFPtUZBH5U60tWibcrnmuv2SJ5rM888S+DX0265UtJ2IrM1bTLHxNo1xpeuWdvNC6FVLoCa9UvYFkB8xd7etc/rfhCLUodx+VqPYo3jWPhe2/4J6aav7QMeuJYRnSVl3sAny4zX1va6lY6NDHpOiWscFvGgU7Vx0rvdBsoNN0V7NoVfeMbsVip4XgsL3ciDdnsOtHsh+2ZY8M2bWVjmPardT71F4q+E2gfG6D7L4hsbeaJRgsUzWhLaNKFC/KPatHT8wWrR45bvRKmc8ndnxn+2D/AMESPCvjbw5e6p4QVIrqJC4VBjmvyB+Mfwn1r4E+M7zQ9ct5lMLlELDrX9LGgyzaTIVMzNHIeVJ4Ir84f+C537Oli/hk+MLCzRZ43y21etcsqOpJ8V/8Esf2dZvjh8drOa4tZGtbGYNyvGM1+++k6db+GvD1jptkqxQwwqhC8civz7/4Ib/DmLT/AIa/29NZrHNMDztr7z/tMOzSyNtVW4raFOwGvbae2lxs7ZbdTEma7O1etU7jxSbiFVX5lqfSrnDbvXmtttDRbDZreaGYb2O2rq6TFqjRtgLt61JcILggmpLQ/wB3jbQBmeJtNSHbtWqgdTbBWXNdBdot1wwqsLaOIbduaAMYKqKGC8rVj572PzMfMvSrUqLb87c5ps8629iWXGT2p8t0Bxfx3+E0fxw+F2oaZqUcc26Ngm4ZxxX4L/tAfsqeLoP2j7jwh4Y0+6kVrgjciHaOa/oQindrKT5j82awfAPwM8L+GvFsviabS7a61CY53soLA1yVKKuB+fP7GH/BC251bR7TUvHnzK4DlGHIr71+GX7JPg74F6dFa+HbC3EkIALFBmvT59flnl/csYoeyDoKjhm2Fj/E3U1VOikB86/tf/st6X+0V4Tn0nVII2dkIVtvSvy7+Jv/AAQo1iPW7r+yVf7OzErgdK/bzWNBW+hb5vn9ao2GjiCFo2Xf7kVp7FN3H7Rx0Px//Yi/4I+6l4M+Jcdxr0O6C0feN68HBr9WPh74Is9B0aGzs4Y447ZNnyjFadzpCi92xx+WzHkgda27HSTpdr8o5brWns0kP2jZzcfheRdY3f8ALPPIq9qumXGm3UZtF3QycSKe4rpLGzV4zI3UVXF3vvVG3Kg4rjrRBH53/wDBZr9iDTfEHhH/AIS7S7dILyJd8hRcZPWvyf0rwFrU6sxc8MRX70/8FW57ub9nG/isYzJIyHgCvxV0Ca5sbSRLtTHN5jZB+tedUp2ZMqbkzhb3wJrCQffr2n9kXwBqei3LaxOxaO1+Y/hXKaxrUMVuoLck4r6H/Zr0Vbn4bXjJuYSIam9j08JhbsvaJ/wUsm0HxtJpNpCX+z/Kc+1db/w8b/twvDJYr9q7Hb3r5qs/h5DovxTlupLdCs0hBJHvXf8AiuXwt4HmhlkjiEsgyeK5qlSR9VhMGg+KH7UnxK8ZvP8A2SjQ28PKkDtXR/s1/tC6h8T9NvPDviQtJelCoLc807wH8RPD+teGL5bdY/M2HHFcJ8FrOaX4nSXFpHhvNJJA7ZrTCSbTOnFYdJWPHP2hPgzqPhv4nXnltsjnkJXsK5kfCvVIQzrLubHWv0c+K37KOn/Fn4Q3niJZNt9YIWIHXIFfBN9q8+malNp4Zmk3lBWs0z42tRUarJPg7+x/4t+NOrfZbCRpJm7L6V+hH/BND9hGT9nTUr6+8TwrNqC5MfmLnBrqf+CSP7PqeH/BcvjC8YyThMhGr6a0/V7bXtb1K4yu7J+T0qIp3M6FH3XI8o0P9ke4+Ifx0k8TXa4tVb5EA+XFfRFt8NNNttLazureFrfG3BWtv4VrnQ9yr1Nbmp6Qs3zNx7V0Rp8xpWxjUVG584+Nf2IPD2vaz9sht4liY5wFr1r4bfD7Tfh74SXT7WNY41GMAV2Froqylfm+Ve1S32ix+b5g6L2rT2FjOONdtTn7W5ksjsWJGjb+8K1IbHS9RiUX2n2ci9/3YqSy09dQkKt8o6Zo1HTo9HXKtv8Aaq5DnrVnI8j/AGmP2DfAP7SXh64txYQRTeWzfKgHNfi/+1V+x7bfs9/Em+0t1ZYQ5EIPfniv6AfCFx/pjv8Ad+UivjD9tD9imP8AaC+Oum3rLtgjmBk4681M8O57HJuz84/2Yv8Agm54o+PGqK0FvPDZykYZl4wa+9v2cP8AgiF4f+F97FqXiILNKuGwwzX2V8O/hvpfwd8LWWk6baRxeXCoMqgZyBW9NJd3i/vpWaJfWu7DxVPclqzueC/HD9iPw/8AEfwP/ZGk2sEPkptUqgBr8qf2qf2Z5PgN8S30++hmMZb5eK/cqDbp86zW7bipyRXzp/wUB/Zhsfil4ej8TfZle6hYbl29q6KtONVWR00cQ4s/JHwd8Mo/Et2zzCaG1jPAJxmvTfgr8PY9d8fQ2umxM0dm4dhjk4r74+Gv7B/g34mfC23vrWaGG8tUzcIOxFcf+yd+zhYaJ+1Bdw26LJZxMVPHBrko5Xyy5mdVbHNwsYMfwq1j4++NNJ0uGzmtdLsiomJXGcV97eAbWL4c+BLPw/EivBZoBnHWrg0LSfDwkjsbGGCTPLqvJpsMSwsJJPmz1rplhV0PPdRsr+IvD1h47sJIXiVRIuwcdzX5bf8ABU/9mH4m/s76rJ4k8K3F02kud7rGTgDrX6r6gfskS3FuvyjsKyfiJ4T0/wCNfw/u9H1aNZ4Zo2GXGdvFZSoWKVz+b8/tofEK9u2jj1C4hdDtdS5qO+/ak8feWWj1K43Hr+8Nelft+fsL638PPj5fReF7dpLFpGYeWM968bf9nr4hQwhV0u4Ze58s1Kio6hOWhNf/ALTXxCuYcDULjJ/6aGsi1+PXirxdqK6Xql9cSRscEFyanv8A9nT4nRtGY9HuCpPXyzU2mfsweOPCmrrrOradNDB1yUIqJtFwleJ1Vr4P022tVZt3mSDmsfVfD9rpF2LiHd8hzWtc30k+xSMMtXNPs4dd1az02RkD3jiPr0zXDUouexPNqWPDHxCkliG2VlVRjrVq2gfUtS3NMW809c10XxT/AGZbj4X21ssXzR3Sh9w6c1x9tod9ozpt3Me1ebPAyXvH0OX17HdaPBPYboo7jPHTdXD+L7qMa9tuCWjzzXc+DfAt98t9cSEedwFJrlPjn4cXwSv2q6VhG3O4CtKdAvGV01cz7y70aWFUiiH5dapv/ZmMeX+lc74Z8WWPiBG8g/d7mtN9gTcduM12xptHzNZ6k8g0wdY/0qNGsVb9zGN30qvciP5duCzVECsZwP8AWdxSs0RGXQvl4T/Cv5UVR8x/Sig0MT4lfHTxV4qj8l7yZY24OGIrgp/Dkk0QuZJGkm6kk5rrL+wlllxKFqGG1iQMobOO1fUVYxehhKo1qc7pHii6s3aOZm24wK0fD3hnUNdWaaGSRQxyPmq2dCgvo2ZlA29Kj0bxPfaBdNDCv7vpXn+xjc7cPiJJFKeyutNuNlxO25emWrpfAPx28YfD/V4303UJUiiIIAc8iuU8S/adYvzIx2nqas6fZzJYqY/mbvXRShGKOfFVpNn298A/28NF/aH8Qab4P8eWK3UsxEYmdc47V9O/Gb/ghVp3xB8KQa14VukEN0gkCoemea/KHQ9R/sDXbDUrVfKuLd1LMOCK/oP/AOCYPxRl+IH7LllczXLTTRxKPmaoxFGyuRHY/Kr4+/8ABIzxt+z14Sm1bdNcwxDJxzXzBPp0ijy7n5Jozhgfav6MP2l/HWi6N8C9Xn8SQRSWUcTjLD2r+dT4/eLLfxB8XtautEUrpbSP5YHTrXkyVpFxPcv+Cacl2/7R9qtmzf6wZxX7s6JNJpnhi1kk/wBZsGc/Svx5/wCCE3wpl8WfGj+0LqMsqHIJFfsrrtqvny2q8LHwBXpYe1iizo+sC7iDk10FlIrqK83tNT/s658onoa6zQtY3hea2lLUpx0Oiltt4qK40/8A0fvUsV3uQVLK+balzHPLczrXTeKp3en5nrasnG2s+8YfaqOY1iWrPRla23YqveRra1oQ3ywWWPaud1vWNzkUcwmTm8w1eTftz/Da3+Lf7Pd3p7RiSZjkcV38F+ZH60/VdMXWbHyZPmjbsaOW5J5h+wV4Ag+FfwUt9M8sRyIDnivTdb3S27RIe+aqxaF/wjlni3G1fQVHf3bx6buH+sz0o2AuaZIY4wrHla6DS7jIHtXI6ZcM0Ss3DV0GmTZC1JotjovtHy4qXTW3sazPOzHVzQG3lqAL7/eqCX79Tv8AeqCX79AFe7TdHXO6rrYjl8nPfFdRKm+3f6V5L4l1pk8WiHP8VaRelgPQrfnT/rVuzfyrHbVKx50uP6VNIxjt6LXAtR3GBUyXGPxrLjmyRU0c3Ws9gNW1cPJzVqzto2Y9KxI7lk6Vo6G7Sk0c6QctytcWMa6l+NawijkjVfasnUQ6X340T6i1mVZjUupcOWxau1FnbSYrHsGEm5v7tXtRvfNtc/36x0uPs7MvrU2uBwX7WMML/BTVL+6hFxHBG2VIz2r8KPif4kt/EfxNvvs6rawiRht6Y5r+gH4h+H08X/CvU9NkXd50TcH6V/P9+1f8O5PAP7QGsW7sIoFlYgDjvXFiKdmaRnYp6H4dtvF3iO30+ORXkZwODX318OPhfZ/Cv4Uwxyx4a4j5Y9sivjv9hz4WL43+KkdxFFPNsYEHGRX6Ia18EvEnja1h0mOGSOHAVTt6Vh7M9jC4hRsfHPx78H3GmW7ajpa/aPLJdgnavJ21fTfidZbryQQ3Vv8AKUJ5zX6lfDP9jrTvDFjNY64izNcLht46Zr5d/a+/4Jlx+E9QuNa8Ll/LkYsyIK56lA9iGZKKPl0afD4Gght9Nk+0XGofKEU5IzXtHwX8I3HgdI5LyFo7y45AI55rtP2Gv2CrjV/FMet+Io5WWzbcqyjjivqX4s/s86f4ll+2abCsc9rHtVVHpW2DoWTJnmPtCX9n3wdb+LfhlfaPJIqy6hG3B9xX5u/tS/AWX4TftEQ6fJbskMlx98jhsmvvz9k2y1vT/istnqXmQxxttTdwCKs/8FJvgVpvjPxfoc1rFG14kil2QcmtZ0j5+vV/fM9Z/ZG0KHwh+zREI1C+ZbZ/SuX+C91JqvjXUoWbh3OBmvRvAuit4f8AgrZ2Cj5ltgCPwrxP4X+KW8OfGc27fKHlwfzqI07nsYWgpYds+wPBNl/YGhpGy8tWtfHfEPeo4pI7qxt5ARtZQamu0/cr9OK6I2ifM4iPvNIjsTyKkvvuUlgnNSX4zG30qlK5z6lCzuFmk2p96o9XtXVNzdKi8N2skGqO0mdpPer/AI01SKO0wu3diqsaIydP1JbV/l+lRsLZLppJUUu3QkViadO0917ZpnxY1hvDfhCS+TOYF3V0UpRjuO1jpLyVTbDdye1SW+rwz2vlNjGMVyfwJ8WR/E/wJJeOw3xnFdJ/Yoe3cK3zdqqUXLYlq5FplottqTZ5jfpVvxDoMOv6ZcadOoaKSI4z64qOzsmMIH8UfOadJqUnnrkHdkCtaMHDVmUlY+S/DPieb9nTxJ4k02+kMcGoMwh3HgZrsv2O9G+z+MrnVG+YXDFg31rF/wCCo/wxml8Cx65pYIuoQGbZ1Na3/BPbULnW/gZFd3sbJdqdp3DmuypiE42RG+h9CajAZL92X+I5FY/jb4g6d4B0zztQdUUDkmtaC73MufxrzP8Aak+FNz8VvDLW9nIyNtx8tYe0OiEDc8N/GCx8bQtJYyLLb45xWrqfiS30H4Y6vqcn7tbeNjk9uK8M/Zt+DOvfDndYzs7ws3Vqof8ABST45xfBD9mnWrEyiK4uYmC84PSspSKasfFXww/ba8PeMf2vNWsfEjW7afFMyhnAI4NfUF5+0P8ABeUeRG2nL77Vr8H28Z3es+Jry+hnkjuZp2JdTyea0m8SaoMf8TO68w/7ZrCpHmVkc1SWh+2d7+1f8H7WX7OW09fLPBKrzXm37a37SXw18YfBN7XSprGO6CHbtABNfknbpqGuXSpJqdz9oY4QB+pr60/YD/4Jr+Kf2j/HNv8A8JBdXi6KrBsuTgiub2bRtReh8+vp/iv4ja+9voOj3Fwm7Cyohwa94/Zq/wCCUnxQ+NevwXlwbjTGtyHVnytfsZ8HP2HfAvwA0K3trDTrO5mhUBnZASTXoltfW+nSJDaWMNsqnGY1xV00r6kTdmfnj8fv2LPEHw3/AGb2XVpGvtUtYyFk6nAr4PtPEuvWu61XQLi5e3JBYITmv3m/aX0GPxd8JprdY1kkCEsCM14J+xJ8I/BfjqbVLK602ze9tiQ+9ATmumdOMoWR20q7ij8q71fHXiWCw8nR7qzthIMkoRxX3X8N/wDgm1b/ALWPwDiW+wt6IeSeucV9Bftw+GfDfwu+HFja6XpdnHdTSBPlQZr1T9kfQpfBfwptbi4Vo2uogwArCGHFUxDkfl/4x/4N+/EXhiNv7JvHUMT0NeL/ABj/AOCbPj/4FadJNJaXGoRxgsSATiv34TUvtVrlV3bux7Vg66dJ1y1n03VdPtpop1KZdc4zVOic25/M3Lqd5DqUkM1vJBcW5wUIpsc99DdG5khf5u1fcv8AwVk/Ze0X4K/EpdW0aCOOO8fewUYFfGWpeNVnu/LWJfl46Vx1KdkUo21M0+Iron/j3b8qKt/8JM3/ADyT8qK5QMCaeSdss1Q21gY5GYt96nK2amRq+oOd67jhb5h2qetVGtFsZ933quhuKrMPMDe1TyIqMrEEun+exkPQ9qLS5a3/AHYX5a0JodunK3rWla6Gp8OG4x81HKkTL3tzndblSG3XYcOSOPWv1v8A+CKvx6XX/Ao8Mm48uSFR8u6vymh0a3kjWWb5nHQV6l+x5+0xefs0/F+1vhI0drcShWGcDFaVNVY0Wx+6Hx4+Gq/Gz4Q6x4dZt5kjf+Vfgz8evh3F8Ffitq+gSxbfJkbaSOvNfvH+zd8YdP8AjP4Tt9S0yRXE1sWlwe5Ffj3/AMFavDsOmftM3EiYVriXt35rzJ0VcqJ9n/8ABC7wNJY6G+rJb4UjOcV+gerTSR6tPOy/Lmvlj/gkG8PhH9nqA+WvmNGOcV9Oat4phuFkVsAvWlOKRRzeqyrPqnmK33j0re0nUGsSo6964OPWln8RtArZ2nNdhp8nmOvtTY+ZnYaPr7XbbcdK1/txZNtcxoHySmt6F9xoJsty5C3kiqN7xNuq4DlKpXxwDQMil1RnXb2xXP6ssj7nx0q5qWqfZBt75qHW9SUaVleuOaqwGb4bv/td6Ym4xXRSDyoa8VtvijHpnjU25bb82OtesW2uLqOnrIp61QuVGx5avZ5b5uK57UrhbS43Fcr6V0Nm3m6eDXN+IVwfxoDlRZRFnVWUbQe1aWnN5dZ2nc261pWSc1DGakJ84VqaDF5Tms2yXitXShh6IgW7seQu6qqv5vNWtT/1NU7f7lXZAVdS1f7BC/y5yDXifiC5a68eK3q9ewa+co1eXXml+Z4uVsfxVL0egHplvN9m0eFv9kVC+r/aAq471Ls/4lka+1ZjPtu1X3pczA0ZZPs7Kv8Aeq4IdqKao6gcSxVfZ/3K0twJY4MYPrWtpQ+xRluuaylf92takD/6LU8qGnYZOovpy3SsvXl+0II+nvWpDyxrL1k4mo5UPmZWMxEKL/zzqpdRedP5mcVMz8VC7c1WxJc0pBqDyW7fdaNh+lfkb+1h+wnrPxz/AGyLm3jMkVjNMQWA4xmv1kjvf7PbzBXLzeGNLj19tUaGP7SxzuxzWdSKbuxqNzg/2Tv+CeXhX9lnwzZyNHDdXkkYLNgZzXvWoaXp8lkGtY0hkxwQOlZNpe/2uqtI2EQYAJq5bqJj8jZVaz5UjWMmjG1Twh/aVvmRsyj+Ks6D4aw6r+5uv30OeVIrsJIw0FGj2m6as5U0P2jOebwJp+iRLb2cCwo3XAxXP6r4Lax1LbEvyHlj616TqdkEuUZvug1n+I763i2rHtZm4qqcUhe0lHVHi/xC8PNBq8Nxptv5U8f3mUda4TXdRvb/AMU2x1GJpirAZYdK9z1iNrK6UGPd5ntXHeIdJt9Z1pI1VRMp6Ypyj0O/C041PfkdTpeoRXFjHD/D5OMenFfLviPy9I/aDjVW/wBZL/WvojTUbTfEKwTHC7MDNfPfxd8OTW3x5tbiPO1pR/Osdtj08PUcY8i2PsTRtWxpdrGzfwLXS2d1/aEKr/dHWvNtEuGmtLUM3SMV3Xh+5/cqvtTirvU8XFQSmzWgHlSbfejUnKRg1HHJ+/qTUl3RrWnKjksiO8cQWIdVw2K53XNOa9smmL9O1bupyf6AF9BWNez50uRfaqDlRg+HLoNKw/u034oQf278NdWjkXG2M4/KqugTeXqjr6mumtbRdb028s5h8sykU42b1HueH/sfeOtJsbK60WbUEhuBKfkL4Ne7I8Ms+yO4DenNfjR+0X458WfBD/goMunadczR6bNc8qrEDGa/TP4XeOZbzwfp11JIWnkQFufavRoxj0Mal1seztdnTn9fWlGrxXcmdmPwrm7HxH/aMALH5jU3mOo+XNY4qTS900pJPSRT+KnhGPx9o72lx+8hYY2mm/C3wHa/Dzw79itYxHHnOAK39Ej+2ttkq1fWy20m1a8ejUqOdmdk6NNRuin9q+yBuKqrqrwb/wDa4+lTXK7hVCYfNivSo3b1OOemxG2viziCdG3ZzX5ef8HBvxijOnWOmQ3W1pBhgG61+l2o7N1x5nyrHGW3H2r8KP8AgtX8TYvGPxvFpHP5i2kuCAfevQlGmomHvyPkvTh9gsN3l85yW9a7b4Z/DXUPjJfra6VGZbroFHU1wmr3hgs42VlZCPuivR/2SvjtN8F/ihZ6osO23VxuDDg15MsR73ulrDu15Hrfwm/YE8XaN8SNPuPEFpJbWkcgYlgcEZr9kf2aNL03wH8P7KKwZYWWNQXUdTXyppn7S8f7VU+h2+k20a/dEzRrX1jpPhaPwVoFrDk7TGCfrWkZc24qN72PWYPEn2qNfm3bup9a1dNlWEb2j3V5voviq1gswvmLuHQZrq9E8Qtd2i7ea2VOIpR9+zOtj0uPxDaXfmfdaJht/Cvk/wCA7N8LP2qryxj+WPUZiMfU19T6Hqq2yNvONw218vftESL8Mv2j9C1iIYjeUM5/GtqNNOXKaVNHZGl+3AjeMvjFpGg7cLHKjmvTvi/+0NpX7O/w80S1kAeRYlQrj2rxex8Vt8bv2wEmRg1vAgP5V7v8TPgb4e+K7xQ6pGS1t0J9qqvam7HJKdnY2vhd8RIfH3g2HV4/lW4GQPSpNblhllB3bn3ViWunWPws8Oixsx/o8I+UVzOl+M21rWP3attVqyjTc1dHXRaaPjX/AILcwP8A8IxDJ5fKr97Ffljp1pu09pj/AKwsa/Z//gqf8Of+FifCG4mQB5IIyePpX4oXh1HSNXuNP8mQeXIw6V52Ijy6MJzV7GoEyOlFZZbUB/yzf8qK47E8zAHNSRnFU4rrJq1FLuxX0hiWFbioWXylb3NTKuaLhPN6cYoAmnl36cq+laFrrSp4aa374rHL7UxVYBo5vvfL6UASwXyvA+1m81OgqG8c6vBG1z+7aE5z6VJOscZ3RrtbvWdqUcm1pGb5e4py8jRM/Yf/AIIj/FzS9T+GlxoqX6PfCIqod+RxXyD/AMFmbF4P2kNMt4XElxJON205718q/AL9pfxF+z342XUNFvJLeNfvKGxmuz1T4+X37Sn7RGi6jrBaVvPUkt35FYOJUT9n/wDgnXpn/CPfAHTo5Rtka3U4I9q9c1QNd280wbHl5rz/APZvmis/AGltEu2P7Oq4/Cu98WWz6f4Su7iNvvKTis9mUebfDzxG2o/EW5jZt20mvbPDj+YD7V8y/s06k3if4s6jE2QY2PNfSfh2b7NLJGf4WxUgdTpRw5rbtTlaxNIi8w59a1beZ45Nm0ketAGkD8tUr5uc1ZgkaXKhapX7OJGUrigDPudJF4fMbpVG9tVMTIx4xxW2QHsSN22uY12SS2jZmO0Dv61oB8t/HHUf+EO+JtvMW2rNKB196+jPC12f+ETsJgf9cgNfM/7bXhe81CfSLy0VmxOC2PrX0h8O9PkufhforSZV44Fzn6UAeieHz5umqaxvFKbR+Nafh+58jT1WqviG1+2JnpQBFoi7rZfpWvZLzWfpNj9lthz2rQtptjdKiW4GtZJxWlp64es/TW87Fa1tb+X81EdwHan/AKmqdv8Acq9dr567aqiLyVqwMbXV4auUg0sSayG2967bUdL+1xs26uZScWOqbcZ5qZbgbUYyFX2rBu22a3tHrW/ayedJurlvEGpf2d4iVsfeOKkDav2xNHWg3+pWqLp9taFumeavNHujC/3aAJ1PyLWpAcWtY0cu7atbNpH5sGPagCKE/Oay9ZbElaki/ZT61n6pbecnmUAZbvUMjZq4LAyoGzVO7j8pqAIpE84bfWs7xBbLYwrurZ0+33TBqy/iPcrKkcSrUy1KiVobstY/u2xWv4fv1tLfDNuZh61x2szvoujrtbk1H4c1KaRlZmLBqiSKPRPt+Y+tXNBud01c/A/mx/hWt4dRll696gDW1/8AeW7Kv3j0rAl8Pmz0qa7mbLRqWANa2r3/AJEgP92ue8TeJHns5I8/u2UgiqghS+G5xfgz4lw+JtQvlmX/AI9cgZrymw+I1xc/Gt441byRJiu+0Xw1DpEl1JGObgnNHhn4U2ula1/arKrM5zRJHbg52iS+NppLnxHbTxgqNvNcF8W9G+x6za3xXcykHNeq+MvLvDH5S7WWuc8XaXHqNpDHN1rGR1UK12X/AIZazJ4hjjz91QBXpugy7X2/3eK4DwFpyaRbKka44612ukv9m+b8aUdDhxEryOktG33FaF6n+jisTS77zbgVvXh22tXzM5zE1GT91trCmn3CRa2b2TzZtvrWTqmmHTi0mdwYUcwHJadP5Xivy/7zV3dhAbe7+bjcOK89Rmg8Ui4xwD0rsv8AhIGkvYG2/LUyk0aU1c/NH9qr4I33jP8AbuW48r90sm4MRX1h4G8PXXhzTLW1k3fIABXA/tM+HLyf9oW21G0fy/nGa+htI0YXvhnT5GXdMEG413YeT2M6kQ0GGaHazZArrtPuI5IgvGazYoF+y7cfMKWzspIpd26tqkeZGMXZm/bv9m+ZanaU3I3GqEdxui21oWsW62rnoYe0rnQqjasUrpaoXAy1al3Bis+ePL10ciT0Mb6mB4ktDqmkahb/AHd0DDcPpX4Ef8FAv2etW179pi/jtN9x5twevPev36vJcXN1Cxx5kZUV+Xn7WHgS88AftGNeT25khuptwYrnHNcuKqOMD0sHRUmfOHwJ/wCCaF14nmhm1jKRjBwa4H9tf4AxfBjxJaWmmwqItwUkCv0W0zXZv7Mia3wq7RyBXy3+3P4dm+IsCw2a+Zfq4YADk18vTxLdblZ7GJwaVG59Ef8ABIP4Czaf8Pf7ami8wsu5TjpX1Vq3jJnS5huQyiEEDIr4z/YL/b7m/Zi8C2fh3xRpTWsagL5ki43V9La3+1r8P/iPok1yl9bWjFC5+YDNe5SqHztGjaRV+HHii48TeLp7cyMFRsKM9a9o0PxPNot4tuytj6V8WfA79oaHxn+0nBpeiD7RZiXa8idOtfoDfaRp8F1GXC7/ACwfxrujLQxnH94Wra6a/hjZWxuINeG/8FF7VtA8CR61t+azUHd6V7ZZ2skt4vkZ8sHtXnv7fvhCTx98Br/T7VfNuGjwFHU1cK6pS52Eo80kjyX/AIJq23/CcPN4qU75MkZNfVV5qlxqjzhV2yKeteG/8Ew/hvJ8Ofgi9ndL5N4znKN1r32dTp0zsqbtx5NZVq3tnzI56mHdzh/GF1cDTZUn/hB5NcP4T8UvaXUkcceXJwDiux+NmpSaZ4bmvdvyxLk18o6h/wAFAND8CG6Jt1a4hJGMc5FaU8bGlGzOujh3Y+l/HHwybxt8N9Sk1OWJY2Rjtdsdq/GT9rSz0zwH8T7y2s44mZZG5WvTP2of+CuXirxvqE2l6JJLaWzEqQpxXy34p1++8ZXLahqDNJcSHcxJry8RVVSXMjCpSadywvjKMrzbr+VFc/5cn92isSTHjbJ4q7btmqMTYNXLdsV9IZl6I5FOY4FMibAoZqAGuahZqfIc81E5yaAGzzVDqQ32R+lNmky1Puzvs6DQ5q2tt97z616F8FLBl+L+g7VwrTL0+ori9Pt913+NegfBidoPi9oTSLhVnXn8auUdCon9AH7Ofhy3T4WaWzfe+zqf0rc+Lsh034a30idFU4rO/ZtvodR+EmlurdLdR+lWv2j7lbX4TXiR/eda4qhR4p+xdpbXPjTUL5l++x5r6K0xsalIPVq8o/Yu8NNZ+GprmRfmZia9Ut22a2y/7VSB1+n/ALtFreNyqaduUbmrAhfZCKnTV/ssP7v947cbaAL1nrD+Z5af6xu9aiOuop5LbVk/iY9BWZo9qs9pJNJ+7YAsT6V8Cf8ABT//AIK52v7MVnc6D4YkW71iQFH2tkoaAPuzWtd0Xw5qXkXusWKr3zIOKzda1/w/rDKi6xYtF2xIK/m7+IH/AAUW+J3xD1+SSfW723E7bx85+XNQaP8At6/ErwwNra9eTc/LlzzWgH9DvxK8EadqVnBJ5kN1axsGBXmt7Rb2Gfw9DFbY2QjGB2r8k/8Agnd/wVg1rxdrieHvF0z+TIQiySH/ABr9TvhdfW+qeGPtdrKJIbj5lIOaAO70d/8ARVzTtWf90Kg0d8W607VpP3QoAsxSYgWnxT5eqPneXAo9aIpvnqJbgdLo83Irfgm/d1yuk3G0it61nylOO4FyWbFV5Jvlpk0vP/16rPJhaoCae4xA/wBK42Y+ZrX410l7cbYGrmbZt+s/jUS3A6Kz+VRXEeMZd3iFF/2q7k/JH07V514nm3+J1X/apAdzZH5YPpWhnlqzbM/JB/uir2eWoAbGf3w+tb2mv+6/CudRv3lbulviL8KAE1Jvnqndndb1NqTZaq0h/cUAMt48Q1l6kh8ytq3T9z61lalH+8oAZb/JFkVl+Lbb7Qsb1sRx7oKz/GX+i2KZ+tBUTgfiFeeXZxr+FXPB0G6wjb2rD8ay/bSgHrXSeGl+z6VCvqKTRR0lmcx1ueHzh6wrJv3WK2fD7YkqAJPE74jzXF6zc+ZGwrsvE/MDVx81r5jEVUIg/hOZupGtrSQ1b0rVzNp6jd+tL4tsPsukyNisXwm5ntgOuDRIrDytE6Bk+23KrXN/E6V9MurdR3IrstDtM3i7vaq3xX8HNqE9tIq8DFYyRph6nvEng6HdpCSnuBXR2zZjrH0aD7DpEcfdRWnatmKpiTVleRr6I2LoV0t8+LUVymiH/ShXTXzYtB9KozMi7UCdTVHWpjMNvtVmS4824Aqrdx5vBRYDD/sT/iYqxHU+ldOdGja3jYD5h7VgeJ9VXSnRjxzXUeGJTqFnDJ1U1LjcOax84/Grw/G/xDjkYfMrcV6p4FVZNDhVugXiuA/aJgaPx7GyD5d3PFdN4R1UjR4VU9F5rppxsTKVzqJVUTYHSpYduax11HB+brViLUs966k9CHE2YwCOKsrceVFtrGh1HAqT+0N4zTi7MdKN5F+e4z+VVZGy9Ri5zT0PmGk5XZNR8rMbUrH7VfehFfH/APwUUvdG0Swa4vBHHcR/dZutfX2r3LW2prt6Z5r81/8AgvLrFxHpdq2mylCMF9prkxVO8T0MDiLPUy/g58SE8R+H3XcGQcKc1yPjjyfC/i9NdvB5lrC4LA9MCvK/2MvirFqHg+OxmkH2lDg8816l8cETV/h/cKx+XYea+RdNwq3Pp5VFOlY4/wDbl+PPhL41+EtJt/Dy29veW4USGIDdkV4CYbxtKWFb65TcMHDmvHbzXZvB3xCuN0rNDvOAT05r1vw94mj1ewjuFwdgyRXq05WZ4kYe8z7V/wCCU3iTwX8KPEK2utSxtq94R5TSH5smv061HRIbyGG8V90cwG0j0r8V/wBj34N33x8+POk3dnO8K2brkKfQ1+1Xhawk8MaDZ6Tdne0caruP0r06cjy60bVC8rf8I5YKwwwb0rO8TpDfWP2llEkeMshrb1TSGs9rL++jbt6Vi+Lrf+ytOMifNG3LL6VjjLunoKEkqupT+GmiNJqkl5ABDb/3BwK72G1W/hkX5S2a8++Hmp3WoXLRwqVgPHSuwFrd6Mxbn5uarL4+57xtWqK5zvx70m3s/hHqz3QHywtj8q/Ev4w31qvjLVZVk+XzWAX8a/bb4l6ddePfBeoaftLGaMqBX4W/t1+DtS+EXxoutPmjkjhlmJzjjrXLjqM29C6daKR4X4j029udauLiFBt3ZBxTYI9SuYVXbXSvfYWNQvyv1NWWkhtACv3jWdKDjHU5a1ZNnJ/2dqPp+lFdV/acdFUc55wkXmLuU5qxbzLj5jtrPszJY25LHPFYd/4qUXmwt+Ve85vZEwoz+0dWfEMcDFeuKhi8ZRzSmPZ7VzN/rsFnDu5JIqlb+IvNjaSOGRsd8VnzT7nV7ONtjubnW44lz69qkimEtr5orldMvvtwVplZfrWlZX7tqywr/qquNR9TmqUZ390v7fNbdU8y5tSPamSlVuNopZG+Q1tTY1FrczY5xp8+5uea6vwPqjR+OtHuBwqyKf1rjtTIJ/Gtzwnqyrf2rNwIWBz+NdfKrGkZQW5/QZ+wvrMOu/AnT3zk+Uo/St39p0NZ+EDGG+VhXjf/AAS58Zw+IfgXbokgZo1AxmvfPi74R/4TLRBGzfdFebXsEpw6FX9mSxWz+Hnmcetb9lJ9o18ketRfCfRR4a8HNaLztFO0f/kON9a56cm2HS6Oz8sralvSqlrcxxMzfx1bk/48zWPbRm8uWj6V2ckbXM1J3syx8YNfl8I/s9a3qsLZnjhfaR24r+ZH9q3xvqnxC/aR1a8nkkmYzv8AKzZHWv6ZvilZxX/wI1qxmbKNE/X6V/Ol8TvCVjYftW6xbzKPs6zuckcda83EVnDY9CjRUtzyS38G6l4ilVY7aTcO4FXJvg/r12R/o0g8vvivsz4UWvglvLtwsJuPeug+IuveEPB2mtmKHfjsK8X+2JKfKz2KeSynHnR8D3Wq6x8Odd09ljkglWUZccd6/fb/AIJQeNrr4mfs8WslxIZJI4RyTntX4+/F3wrD8T9OW5021AWM7sha/T3/AIIseJJtA+BtxYsrb412/SvYw2L5zy8Zg3SPuTTbjyf3fUrUmtSmG1Dn1pPAMf8AawZ2Hzda3tZ8Ktf6b+76rXoKMmjy41Y3szmDqPmxJ8tSwqx+bmprPSmU7JFHy8VdawEcdKUWkacyb0JdHuNzKtdHEnkW2/qK5bT/AN3cfjXRPcs1oFX+IUqOu5U42JIrhbmFmDcjtUUDrdsylwrDoD3qTRdEDSZZvvGuI+Ofxn8K/s/L/aPiLUreDZyE8wAmuiooxRnSu3qdRrCyRLsWNm9SKw4LdrXUd7A18u+Mf+C3Xwz0e/ZIbqOSPoTupfhn/wAFf/hf488VRWa30StOwUFnGMmuW99i6i5XY+v1uvtS7VHavK/EmuqPHP2cj5lbNepeGtRs/Euiwatpc0VxaTruBjbdxXkfju2ji8ffal4Zm5FachNz1bQYDqlglwvyrGKs28n2hm29qqeDrsL4cHONwqbT/kLH1rOaa2ByQ3zds2PetzSn3RfhXPzHbNmtjSpv3a/SpjfqNEmoIS1QvGY4cmpL2XJqOWTdbVskrAOtZMw1maof3lXbeXZBWbfv5ktZy0K5SaynXdzWZ8RY/tlmqp2FadtAVgLVg6zeG7laP+7Wakwehwmo6U8kqqfWt9E+xW0IPpVHVyIZV9d1atxH5tlC3tVczDmZsaYPtEWRWzo0nkSc1haO3lw1p6fc7p6kOZlrxFMJY6w4Y1eatfVvmhNZNp/rjU8zTsi4/Cyh4u0/+09IkhThsVyXhbS2053jblkrt9S/1bVzOgc6827pmtJXtcww0pXszQTxDb6JB9quGWJVPeusg8S6b4z0SOWCSNtg7V4P+2bPc6V4AaazZo2H92vNf2Vvi1qp+z2tw8jLIcHNefKs72O50nF3gfU0somuWVRjFWY32QFsfdqOCNVhjk/iZc1atYsR/N92toyutDGto7kukXZjZZApPtXWy/6Ro/nN8vtXNaZdRJJtjQnb7VqRaz9q/wBHl+VBVak9LlBo2t7gSNna3SmandJA6yYzmr2sahDMgjj/AIayL9d0a0amCk7nJfGeRrLRFv8AdiNSMiug8A/G7QbHwLA8t3CsiryCeRXLftFBpPh3Mqf3TXwRrHiXWNGurqKa5uFgYkLycCsalRx2PUo4eNSOp9p/ELxxpnjzXt1pLHMc4yDWt4VgOhxqsp3LIOD6V8yfs3faZIftBmeRd2SWNe2ar+0j4P8ABVp5Os3kauo/v9K9LD2auzzsRFwdonp11oTTRefHIGXGcA1RWYxuQW6GvH/Dn/BQb4faTrn2Wa+U20h2qS9ew+EvFXh34oxLc6NfW8iyDcAHBNbuxNNtrUnguXZasQ34A2+lWpbKOzDRt/D+tYxU/bTtztq7KxsnZ6G7ZSm5tmkH3Vp9rqSn2xT9MMdvYMp/iFZd9MsVyoXuamxjU97co+I9WVb3aF5r4V/4Kifsua98b7ENp+/yz6V9nfF34j6H8L9Cm1LWLiGFI0LDc2K/NH9rX/gsDHHqt1pugKtxHGxVWBzXPWk2rFUfdZ4r8Lf+CeXjn4X3H9pp9okhVtzAV7Je6YNQ8Ey2N2hFwFKsD1zXl3wn/wCCvmuWE8tnrFmjWUvBZuwr07w78TdN+NOnTajpDKWc72UHpXz+MpJK57mDxEpPlZ8/XX/BMjXvjBq9xeabv2MSRjtVPxV+wF4w+A2gfar4zGBuOa+nPDv7ddj+y0JYdWT7/TNcp8e/+CnPh34/+FYdG0+NWuJX2jHqajD8zXkYYus6cvdPV/8AgkB8NpPBVy2r3Ue7nOSOlfo5qGsx+KD58TKG24AHavlH/gnF4aOnfCtTdxhXukyma9+jsbrw4+8bihr2aMb6HmKbm+ZnaeHdYe0PlXUgKngZNamtyWtzZeWsfnLIOcV5xMt1rP7yNmGKn0vxnfeHG8to2kXoSR0reVNNWY5R1udnoxh0KHbDH5fPpS6h4wkjOZPmUVixeKP7WT7u1zVa70vULs7gv7unTgo7GM7vVlhPi7DoGqpJJHuhz8wxXxR/wWF+Bui/FHwUfGGnRRwzxjcQBg19kjwVHqbbbhQD714B/wAFB/B66T8HrmNmItih47UqmxMZPY/GO0k+0SLbs21ouDmr1zJbr+76sO9XL7wlDJr900L/AC7jjFTN4Xtxb4Z/3ledV8i/ZrcxwIf7360Vqf8ACLwf3v1orl94NDyTWdNksrNi0nX3rd+An7NDfGTXVAl4ZvWucttPv/EWiM7bmYfwivZf2P8AxuPhfeNPdKV8s5INd2Z1JQj7h6uDoOUvePUJv+CW63VtCTJnjmvUfA3/AATW8PWfhkpcJGZAOSRXX/CL9trw74k1WO1uFVckJk13fxh/ah8K/DHRRvXzHuFym2viZZpilOx9HHAUuU+S/wBoz9hKx8FeEpr3T9v7lS3FfG+n6i1lqs8DL+8hfZX3D4h/a1t/iSt/p4jbyZgVUGvm7VvgNcanrd1dwoYUZi+SK+syvETmvfPHxmF5fhOKim3/ADHrUkz7kqOSP7Nq0tmT88JwTU72jP0ZeK+jieBWkYmovzU08xTR2aHiTHWodWjaOXb1ra0vSQ+ks/oORTlWstTi5Jyeh+on/BC3xdfav4c/s+Z2YDGATX6XeKPDdxLpUyxZ3LX5I/8ABG79ofQ/g7rfmarJHHFnGGNfpZq3/BRHwU1ncPG8O1+hzXmVq1z0sPls5anb+C7eS10Z0m/1nvVPSP8AkOt9azvg78ZdN+MdpNJppVh1+Wr9nKLPXm3dQ2MVdHuaVKXJ7p2snFofpWPawSNeMU6tWsswubLI9Ky4Wks7vfkbc10SnZHOrXH+KfD0mrfD7UNPZsTXETbfyr8LP2q/gm3g/wDaQ1KGeMq9xKwDkepr93tS1vzIQ235sYr5F/4KEfse6X4j8IXHi6GFRe26GViB+NeDim2elh2fmlpHwCuvCtxFeRyMVkwd2eldbrPwUj8QWsLTN57PjIzUel/tA6eNBurG4TdNasYx68cVieG/ivqMGurKqSPa5yB6Cvm5Ya9TmPtMLjoKioHoa/DTT/CHhqG2ijXzpvl2+tfoT/wTN+C8nhn4YTTSWfl/aF3Divzm8P8AxDXxN46tJpP9TbuGZPavt3wp/wAFV/DPw18LWujW8CwyQRbG4xk4r28LeJ5WYctXQ+2vh9bQ6dfzLcOsK9smt86/p9hMwa8j8s8fer8j/jV/wVu1Dxn4jbT/AA5K0MrHG4Nip9O/bM8XWPhXfqF7JJK4zkNXof2hKJ4tPJ1OVz9S9U1OzW7LW0yzKx5waim1NWi4NfJn7Bnx7uvilptx9skd3HTJzX0xAski16dKp7SnzHBiKHsavIa1hP5k/wCNbxbbEpLba5fSSUvAtdIzR3Vi247WSlCVjGozP+JfxFtvhR8OdU1q+mWGO3t2eNiccgV/Oh+3z+3n4r/aa+N+rWr6tNHpFnOyIA5wRmv2f/4K/a7qC/siXEGlrM03lkN5fXGK/CX4M/s06j8V/EF4LhZFkkc7sjnOa5cZiLI1wtO7PNtVuzcPtjMky92yaTTTPY3CzWd1JZ3EPzhtxByK+7Phf/wThh0COOXU4vMt255FYfx5/YZ0oyk6TiAqOe1cFLHJaHqyy9yXMfRX/BCj/gqJqkniOPwH4qumuxIfKhMjZ9u9foZ8a9ZtIfiLBDDIu6bD7Qema/AP4L6Pf/s8ftHaPfQlg1tKCWXvzX6vfBn4x3Hxf+JFjfXUxLbFXBNenTxiaPPq4NxPuLQrryNChHqorWtW2wK3rWLZ2zLo1uwYbdoratF86zXbW/tkzjlRZHefKoNaGlTZiX6etZ+qfJBirGgy+dFtXtRe4ox5dC1eTc//AF6aJd0H/wBeobwkzbafFbsV298VoMY8u2OqIk8yf8akvL5YiY/4qxtQ8U2nh9/MupFRfU1nM0O1s7DzdOPHauT1TSWtLtmbvU2k/tHeF7ZFjmvrde3LCprvx5oPjdP+JbqNrK4/hRgTWMdiZHkXiLxMP+E3WyzznpXbwNvtUX0rxvXYrt/2hVjEchhz97HFewRnyZtrfw1RJqWr+VbU7S7vNzVZZl+z8elQ6TPi8oA6i9O+2rJtf9cfrWjLcqbXHtWTBdrFdFe5qoq7BPWwal/q2rmdBO3Xmb3rptbP2SP5v4hXO+FLUah4h2q6/Ma2rR9w0lHleh5v+2nrH2nwQY4/xryn9nTVLWyms/MCqymvVv22tGbR/D4Vfm3dq8D8IXUfha1t7iZtpY8V8/Ul7x7+DoqcLs+4tNnTU9OjkjbI2iodc+KOieBdPZtYuo7Xb0DMBmvO/CnxKi8LfC6bWLqZRDHFuXJr8+/2mP2nNU+PPja6t7e5lhs7eQgbWxkV6GEs9zx8wp2nZH3lrf8AwUS8I+G79reCSGRem8EV3Pwk/aJ0H4qSeZb3kbSP0UMK/I6PQ4/L2yXErN3Jat74dfEfXPhh4mt5dKu5vKDjcN3auqSRzcvun7HNZhXeRWyp6VCH+0YWvO/2a/jRD8VvhxbzeYDdRIPN56mvQdJk+3Hci9DWLMIL3rHn37S2r/2V4MkX2r5I8R2lt4i0Z/3Y8xs819T/ALVl3Ha+FJvOXIANfH8HiuObfHGpUgnHvXLUPfweiHT/ABbt/hB8O7i38wR3DKQK+Mfib8SNY8Z+IbmW5upGikYlRur2P4/TPrD+TNuVs8VyWg/CaLXrRI3UCRhwTXXTqcqOWvR5nc8OuLg390Y2vGWVD8vzdK9H/Zz/AGsPF3wB8d2kkmpTS6b5gXaXJGK6Dxd+ycLcJPCrea3JIrgfiF8IL7Qoot/yxq2c0/rF5GMqLij9pvgd8Z9P+M3w/sNWikV5WQF1B612UjRai3mxpsxxivkH/gkjL/bnw5uLdpWZrdMLk19W2nnaVayGb5hk4xXoKV4nHGXv2ZHf6pJFLtXoKihvdyNNJ92Pk1C14sjM23OTVHW5JB4K1SWNWDRxkj8qL6BI/KP/AILFftZarrPxBk8L2N68NvuKna2K+ELPwurWckkkhmnbJLE969f/AG6L2XxX+0rfLNuVkmYc15LHbXEOqGGIMVB5rnrNFU4tswZTI5a1MZbPGa9r/Yv+Nsnwp8WLptzn7LNwcnivKNWgmF+EhXEnenSG4014pgrJOGGDXj4yzjY9TBxcZXPoD9vHTk+I0cdxp9u0/mAY2CvCfgD8Pr7SPiTpq3WnyxL56/Myn1r9CP8AgnZ8LtN+K3hWObxFaNMsa5Bdc16t+0j8AvB/h7SbKbRdNVbzzQMonSufD3S5Tkx0ry0Pon9nawj0r4ZaI0Bx+5XOPoK9r0++h1ewCS4zjvXkv7OXgu6tfhrpoml+ZohhfSvUtL8FXkcYYNn6V7FFWOWmRtcLpM22MfKTVj+0bVk/eRBmb2pf+EauPN+ZHYfSrc3hN5Yvlgkzj0re+haepkzGG3PmQ9eoFEHxAubZvL8o7fXFPuPCV5G+Vhl/Krdj4bnb/WQN+K04hUiLb6r/AGx8y/Kwrxr/AIKKeG31/wDZ2uvLP7xYyf0r3a28GtJKoj/d7upIrn/2q/hL/wAJN8FbyxhvIWuGhbCg85xWdQ5+p/P6hax1q+jZ/miYiq3nyTzM2+u1+O/wQ1T4OeONUuNS3LbtIxGe/NeW2vjS1mumKH5M151W/Q2gr7m/um/vUVmf8Jda/wB5aK5vfNOVGR8EtXhk8YRx3aqLUjkHpXvPh34P2Hi/VLhrPbtfoBXzPatJpt0syqUVTkmvfv2YfjpavrtvaqVLKQGNehmycY6HoZXi/aSsz0LQv2Y20a7t5CvknzAd3SvUfi3+zzBr/h6xkZhPJGgAB5zWn4+8d2kugQPGyI6KG+tZPh/4y/8ACQTQrPIIY4BjnvX53WrVPabH3FPDx5L3OX0P9k2HSIf7QkhWPbzjFeXftI+J/wDhE9NktrVVjZQVyDzX1J4p8frqehNBCy4kXCkd6+OP2mf2cPiFdPNr9vY3V5peS3yqSMV9dlMm0rnzeZV/Z3SPALQzXWoy3En8ZyTVm6YKcxyHPcU+zluVgeG9tXtGXg7lxim6fDaqJGEyyHHSvrdoo+NTc5so+fJcShVXc2a6S00m/i09dkbYYcjFQfCPTYtZ8dLHdMIoS2Mt0r6Q8VfCy18KeGmvI5EkjkTK4rzsRUPawuHS1Z4z8Mbi70bW4/3skKbucV9GX/ibb4DZo7pmfH96um/Zn/Yk/wCF2/DW61SMbbhASvFea+I/gJ4p8FeOJNIuIZza79oJBxivJqVdT2qeJp01Zn6Gf8EaPHTa1ptxazybmUEAmvrR48eOpI2+6z5/Wvi//gmj4Wm+GesBdrJvxmvs/V7kN4ojmT7zHJr2KDvFHg4qopSckdfdH7JEcfdxWHJclrjdu+XNbVzILywyPvYrHttCmup+M7c1vJXPN9okzSurhTp6nb81cV+1ZOk/7PWrI/T7Of5V6GtjHbWW2TqBXJ/G3wgfiB8Nb7TYOssZXA+lcNTD3O6jVP5+fFxl8O+OdUuI4d1sbls8e9dZ4e+J9npemBoIBNLIPu46V7N8b/2Q9W+H/i6+W4sZJrOaQsTtri/D3wYW41OOGz02SR2OOF6V89Uw81V0PpKDXImU/gVaXOt/Ei1nljZY7uUKy46Amvub4u/8EvrXxt8OLfWtDVWv5od+weuKp/sefsKTm/t9W1C3ZIoyHCsOlfdmhW0mi2kFvasqx2427TXsYfCtrU4sViVE/B34ifsc/EP4P+Mbi6vNJnjt42JEixnpXSeEPiJaxaatpqMkn2kfLtcd6/dTU/Bfhz4kaXJaa5psM3mDG7yxXyn+0L/wR58P+LL7+2tCjW3Cv5hVRiuyWDhbU5sPmjizhv8AgmXp7QadcXBj2xScqcV9q2c37nd2xXh/wK+FK/B/QF04JteEbScda9ksp/8AiRbvauiEVGHKjhxVb2tXmZqaHN5+o1uTWrXO4K22uV8C3Hn3bH3rrJrZp7hVRtm6rjG5zyepw37RWg2/iH4RajZ3VstwogbAIz2r8P8Axb48vPgV8adSjtbQpCZzgAdOa/ebX7KO/t7rTbhg3nRlR9TX5S/tvfszDwV8Y5Li9t9tvcybgSPevIzGNketl9PmZV8E/tYXnizwqyi3ZpI04GK8W8e/FzxZ4v8AErq1rLDbhsZAPSvYPhJaeHPDk80chj+YYGa3pbPRXMyLDHJuzggV8jKUlUsj7SjRiqWp4z4B+Dtv4x1WG8uhumj5JPWvev2UZZ7T41x6fDu8uNgOK8u1HxXN8P8AVpGtbJpo2PAVele3/sM6U/iP4lf2w0TRuxzsI6V7WD5mfP46UUfoNHcTWug26sx+6K6zw4+3SlZvSuK1G9kmt4Ywv3cV0elXEh0tI/wr6CjRk0fP1KsbmtrEiS2Ge9R+F2wPes+5keODa1W/C7810cjjoznlJPYuXjf6aPrU8km0/L1xVO8fF7+NS3cpjVa0JMTU0aC8LMfvV8I/8FS/2xLj4KaQYLWRlkPHBr7q8XSPGqzfwKOa/Fn/AILJ/Eu38V/FNtLjfd5bHgGs5mh414p/bu8Xa+Fkt7y4RZO4Y10XwX/by8dfCu8Oo2+oXV62cmMsTXzsJf7P06NVjyVGMYrT8O6zPpCGVlwsnQGsYkyP1T/YY/4Kl2fxp8cw2niiFLTUDhAzcEmvvKR49RC3kLboJcFCO4r+dnwl4ybwh4ostUt90Vx5ynI471+5/wCwt8U2+LXwL0+SZvMljiGT+FUSewRyf6PUemybbqmLNthIqLS5f9K5oA6W8kxZn6Vn6fb7v3h5OatTz/6OO/tUukaii/K8OPwo5rM0hG65ih4mZr2y2/xAcVzPwr0op4wkaacLtPAJrsPEKLJ/qzt4r5b/AGgPiBq3g3V7j+zboxyHOMHpWtWV4lRlzysejftru0mneYzxyKnQBs1806VpH/CdWSqG2tD0FcbonjHxr8TfG/2HVtSd7Vj0LV162158OvFdvFCjSwsRuIrxJx949qjW9nDlMD9o/wCM95oHw1HhuGR1YDaa+a/DXh28vZTJDGd0nLEd6+hv2uvCS61p8N/axESOATxXN/BPwgLSzje5x05zW8JchzSp+1dzzkeANXu32rE+5vap5fAmqeF4POuI26Z5FfT+g6Lp/nbv3Z21X8c+G7LxVavbxmMMqnpW0a1xVMPaJT/4J9/GefTteOlyMyrMcYr9A/DGow2hVW/iXNfm5+zh4Dm0f40WohVtkcgyR9a/Q1bJlMDKedgzWl7nkuPLI5r9oPw3/wAJXpcke3cuDXxv488JL4e12NYlVdjcj1r7i+IN2tp4cdvvNjFfOPi/4LTeM9Xj1L7QLeJWywPesqkT0KdTlR8t/FbSl8Qa9GGj8vb7da5HW9bl8N3cIhVtseBkCvavj7ZDQ9cjit7FnjX5WmC8VzNz4SsdXsoZDGG3Y3e1Y1J8qO7D++ylpfxCj1LQt0y/cHUivHPjL4vj8WK1jD8p3YzXuV78P7W20g+Uw2sOleda78Gln3TWqma4Vt2wdTXLSrNzOrEYf3Ln0b/wS0vG8G+HLi3+bdIOuK+xLXXlFgVmUtur4j/Zc/aSs/hDpLWF94fkW4QYMhSvoLwn+3T4DvbQQ6ncW9pNnlXIBFfS0NYHytVcsz1rSprc3BkZfl9MVz/xT8ep4a8H6pIsX7nyznj2rmdU/bu+GemQbY9Ss229cOK4f4r/APBRX4Yar4Bv9P8AtFq0ksZXgj0p1HZFQ1Pyc/aesLb4h/H6+1CFfLUTNnAqn4S8A6Lc6jtmkUPnnNd/421zw34l8b3Vxp/llJ5SRj3qDVPhTDa2wvLdvmk54rx8TiLHsYXDcxheJ/gToOn7b5Zk45NcH478L2Gom3NiqsscigkDrzXsWp/Ca+1Hw1DI0jeW/B5qG1+B39lwwtCpm2sHYDnpXk/WOeVj0K+H9nT5j9BP+Cb3gTTo/gbZ7rdVkaMZbb14r2T4l/DLSLD4d6jqTQpLJaxNKoI6EV8zfs1f8FFvCvwQ8DQ6Fe6Wv2i2XaxK1q/GP/grH4P1D4f6papHHCLiBkAPuK76MUfL4iWp8R+K/wDgs94u+FvxM1TRbO3ke10+YxoPQA11Xh3/AIL/AHiy0hHm2j8V8I+P9ds/FvxQ1zVLdVaO6mZxj61iy3kJbbtr04BT2P0v0v8A4OEtagYebY/pXS6X/wAHE91FH+9sV/KvytjsYrhc1DdWcEDbWyfxrQnmtI/Vyf8A4ONGUf8AHiv5Vh6t/wAHGd4+fJsR+Ar8uxoNvc/3vzqeLQLG0wWXNVEJSP0M8c/8HDHizU7PZpdiwbuQOleUah/wW2+Jut6nudbhoc5K5PSvlSOO3eMpZrhu5xUBuG01T8wZu4rOoVGNz2T9ov8AbV1r9pq0VZ7X7OYx+8bHWvD7fUpLR2TnrV/ShceJbxbGxQrJMcEgV6XYfsgaxqGlIYlaSZhk4FcLkoyvI644dyVonlf9syf3qK9U/wCGLvEo/wCXef8AI0Vp9boeQv7Nrndfs8fsJ/EL9p67jj0rTbiG1ZhvLxkcV9la1/wSm0n9l74VHVr5v+J4se5hjnOK/V3wB8OvCfwt3R6DptvYKw/gQCvnD9tBLzxJfzWbq00dxkKMV0VoynSbluRhZezeh+Tk2s32u3UlrI7IIZCq5NbFv4XvriONZJRGqjgg9a3fj58JtQ8AeMJcwvbqxLgha5Hw3Pfa7KYpJ5FZThc96+VqU5c+x9NQxknGx2ui6vNPrOnaWGZzvC5Hfmv0h+AR0G48AWvhjXNPtZVuogMuozyK+M/2YP2a9Q8S+ILTUWt2mitXDu5HQV9OeEd+vftE6dp9sf3FsFVwOgIr6TKMH7SXvbHkZhXvudZ8RP8Agjr8LfidbyXEcUNu9wCcKoHWvkT9pb/g301LStPuLzwOzTbQWAA61+qYtZ1dYIvlWIDJrpPDeq3cEqxrNvXPzJ6ivWre6+VHi0VaVz+Xn4w/sp+Pv2dfETw65p95GYpMb1jI716R4L8cPq/hyxt9Sd/s0WBIHPOK/oK/ab/Zt8D/AB68MzW+paTbfbnQ/vCgzmvyX/ai/wCCdKfDnxTcJbt5Nm7HaB0rysZTUYcx11MVOCsj0j9ln9t34W/B/wAER2CyL520Bxnqa2PHHxm8L/tA6ul14ct4WMZyxxXyz4d/Yn0u1g8ySZSze9e5fs6/COz+HEEiwMPmrwsK/bVOVnJ7eU3qfTX7NGiLDL5m0KyjPFexaRrsdz4kWNzypxXmf7Oa755h2xXV6fKIfHm31avqadJRVinJ7Hr2m36xXO2T7rdK3LC/hs5uVG1q5toMIjegFaNrdeco+XdtrVIz9mmzVnEdzKwbo3IrOnuFsJXVfmX0qwt1vXdt+7VS9t2lHmY+9QbR93Y5LxV8PdD+IDPDqFrCQ+RuK1zfhb9lDwf4JvJrqG3hklY5UECvRprGO3tSzffrPtLEXsvzSdKx9jG9zqji5xVhtlctoln5UEKxxr2UdqtaFfJd3obnHfNWDbrCNuNwq5YWUKQltqxtW0Y9jCpUc9zTt5GVW2Ku09DirFjrk8Ns0MjFlbtms6a/FrZkKaz9O1N5rg7/AFqZUVIxjCzuZfjbwrLIJLmFflzk4qnYa9CNCNv/AMtAMV3LwtfaXIn94V5jrmn/ANk3zLjG41n7Np2Lfc6X4bqROxPrXZCSO8kKq2JE6VxPgmf7Mm71raOqNYXO5Ry9dEYpLQz5tSK93Ra0kkzcq+eteI/8FJ/hB/ws/wCHH9qWcarLap94DmvY9Q0i81e/Vxu25zWf+0foE1t+z1qRH3ljb+Vefi6fOrHoYXEyhsfjho2mf2LqEseoTSCRWIHNdPZ3N1pEX2mNy8PbNc/4lM0fiq5FxGxHmNg4962bS536UsasW3HG2vlK2FarWPs8LiufD3lue5/sWw6D8RvHEdh4hhiYTsAu8V+g/gb9kPwv8N9Yj1DS1j2yKGwo4r8xPhNBd+G/iVobwxtGZHXkDHev1o+Gd3JP4Rs2mYtJ5S8H6V72Bw9j5jMq13oaEvhG0lcMFFTxaDHAy7R8oqzvwakSTIr3Y+6tD513bMPxLpMgXeg+UCqPhy7WKRlb71dFrJMtiy+1cpp0Hl3zZrGpJydzopxstTRvJgLvJqx5iyMB+VUL+T98tSrzt5qY3e4SlYzfiSkmneC76Zv7jbcfSvwT/ax8Mz/E79rS+gbcW81gM1++PjiVr3w9LbMNyyKR+lfj1+1V8M5vBv7Tl1qawGOMuW3YrjxlZwWh6GBpxqu0j5v8bfso+INLUTW8Jkj9AKzdI/Z/8RawoVrV1MfbbX2d8L/ijoetXC2WozR7zxg16BrcnhTwppz3KtDyuR0r5/8AtWqpWPpP7DouHMfAXiT4FajoWl2891CylXHav1f/AOCSscln8G/Lkz/q+M18ffErxDpfxG06O1swrN5oHAr77/YN8Iw+BPhHArfK8kYwK9rC13U3Pn8bhY0noesy/uI3z6modKm33NSzSBkbd61JoKRSTcYr0/Zqx5MZa2NG61NbaMf3vSmrqVxNB5m0KKNTsV81WxlaXzRdgRx/KMVhy3dzqjK0bFbX9S26NJJ/EqnpXx18Wvtmu+LrhmDeWpOM19kTacqAxS/MrV8+/tL2+n+FSzR7VaWpnJ7EU1yO6PmDXdE8QWerrc6SrblcDI9K+nfgX4NGveFoptcjVrrbklh3ry7RLxreBWjTzNxz0r6C+C+kz+JdLjVkMfHpXP7FN3NqlZyPMPj/AOA4YdMJRA0PbivI7HwrJJo8gtvlfsBX0d+1OE8FeHER/m3V4PouuKk0bL8scnJrmxl4pWPVy18+jMX4beGNaudVljmZ9ueM1c1jQdUsfEDRws3vXTnxRDpl4rQsBnrim+JfE8V40T27bp5CBxWFKUmdeIStY7v9knwYsmtyXFwmbhTnJr6WtdUZL7y29MCvN/2dfA8ml6BDeyLh5lyTXpFjY+dqe6vSpxPnsRBJ3I9d0WbXLVoT/F0rO0v4PR6ovk30hjj7YNdnCNtwBUZMsV7uDb+eldSoprU541HseA/tm+CtJ8B/DjEUMbMR98jmvjC28QPaW5MTfuW6+1fd/wC274QvfFvwzbbCcKpPAr84fEd7N4du2sZNyYOOlcVaitj1cLWcdTc1jxhdJD/o7Er7mvev2Ivg9J4x1cazqa+Zar1Dcivlu91WTUTbWNmrPLIwHAr9Ev2KPA114U+EkaXSlZJlBwRWFHCpO52VsdJxsdxqXwA8G69dNus7eMPwSFFfOf7dn/BKrRPEnw1vtc8I300OpQxNIyRmvrU6KGaHb+NXb2zH2C4tZpNsFwmw+9e5S92NjwK3vyuz+ZzVtO1zwb4z1LStR1S9Sa1kKYdyM4rKsdK1zxhr32Cxk1K4mlO1SuSM1+ln7ZP/AASg1L4sftLw3GkQtDp13MHlkUcHmvrT9mD/AIJneBPgRZWzXlnb6hqMYBLMoJBpyXMrMmD5WflR4C/Ym8ZfDbwaviLXfOW1ZdwD9a09M8Y/6M0Mj/L0TJr9Ev29/DjPYTWFrH5djGhCxAcV+YPiKGTSNevI5g0axsdgxXkYrCpnsYXEtHqUPxRWLw79llI6fLzX0F/wT+8O6T8RfFXk6woeOTgbuRXw3Brf2n5QzPJ/CtfdH/BPHS5tP0RdSuoWhkUjbkYzXDg8vTranVmGNboWPraT/gm18K9e12e4uvLUzc9K5rxz/wAEavhV4st5F+0bY5OFxXt9hILrQ7S4/ikAzXUWkYexjHccivoY4KET5rl5tWfjL/wUO/4Ir61+z5aS694Qhe40NMu5Vc8V+dt3bMNTkt3RoZoWKsrDByK/rPuNAtPin4Zl0DV0WSymjKkMOOlfz9f8Fkv2Jl/Zi+Od1qmn2/kaTdSFl2r8vNV7NI0tY+Q7KHzU2r95RVG+jLT7W+8tXJNQVLeOSHkkAkiowi6gNz/u3H61DiYbvUz5LqS3fbnrSm8Y3CxSZ3N0qPULYzz7S20g8e9W/L22qtcLtkX7p9apbBLQ0dO06SwgkdOeKl0Pwfda2rTQqzNzkVk2uoXiYjto5ZjIcYCmvXv2cvDHiTUdc+znSZjCwzkxmuHEVGlodmGjd6knwM8JW3hzU/tl7H80ZycivtD9nHxl4f1G7XLW7M+FCsa8g0b4HSa19ptZ4vs80nQEYql4P/Zx8QeBPGcUi3UkcO/I5r57GYiXK0z6bL6MedH3ZH4MtrpBIsNrtfkdKK4HQ4dXi0i3U3b/ACoO9FfPe0Xc+n9n5H6rT6aun2/ztl815t+0N4RWeTTryKLcIiC/Fei6hP8AakyjEtVPUsa5pb2tzH82MDIr9cqcqqW6H5jLRnhPxW/Zk8N/GXw2t5Nbx/aNm3gd68d8L/8ABLm3h19bxtot9wIGO1fXOgWENnI2nlvmzkCteezuLaPy42bjoK8+tg4p83c66OIsjy3VPB2k/s0/BnVDHDGs8luRGxHfFcD/AME3fh9J4luNV8Wap8zecxjz6V1X7duuya94X0nRbX5p52CSAV3v7PXw4k+F3w3t7OEbWuYwzD3Ne1gYRo0bvc8/GVm2eg3l8LW9Z0XckvYdqW2naxk86H7zc4pNFg2RsX+dh2Paof7QP9o7dvAPSvMryvMKCbRoylb5fOmVt1fNX/BQr4fxz+DPt8ahdq5zX0zPqMc0CowC14N/wUJtbqb4EalLCp2xQkg/hXJjl+6IxWx+c1nrMLQyL9oX922Mbq9F+FV5Fd2u5W8zb1xXwpb/ABC1aHVdRVpZNkczDrX1r+wVrsnizSrhpm37Oua8HLI/vTlpPU+xv2eX2SSMOARXQaa/2j4nov8At1h/CeeKzWTbxxXQeA9Pk1T4mrJGNyq1fVWOm9z2a6+W0298VTsNcFmjKw55q1qSN9qaEfexisnWLKXTItzr96gqJoRa+0kMij+I8VbglmubdAvWvNvEXj/+wLuOPb8zdKlsviHrUR8yOEtGenFBR3urxFAFkbHFZFuwiusCSuUm8Q654iv/AJo2WtfT7CSAA3DMJKANXxb4lPh/SWmX5mUZrl/h/wDFO48VX0gkVkVGxzWxPbtqknkyLujbjmiTwja6Am63VVduTiqSA6Jb/wC03Cj+Grl9CsGxo+p9Kw7FttgzfxLR4a8RLqF4YpG5BwKtIDv9CKm1Xd/EOa8++K0Ahv8ActdrpbNbTKr/AMX3a5X4taVOQrbeDyDVyprluS7jPBcX2q1XbXdaX4cjuIleb+GuT+FVg8NuGmHy16FLJE1vtRsFhgVxTnZnO7pmfcypbtiNQce1ZvxFsf8AhJfhhfWci58xG4/CtaNYbb5ZOZM0NYy6g7R7f3LKQa1pw5jenI/Ofwt+yXa/Fz4iappcYWOaFmxxXafDj/gmbJoviBjqTjyI23c+ldKJ7j4P/tPzTEtHDeykLjjOTX1HdPJqVpJJLIYxJbFwc+1Z1MvTlzHpU8wcIch8a/EbwJo+i/Hjw9pelxLJ9nkVX2jpzX3da2lrpej2ccS7ZPJXj8K+N/2efDqeLP2ldSuJT9oWymOC3OMGvsrXIM3Ucw+6FCgCt6eHUEcFavzu40SbjUiyVTnuFtI98nC0DVYUh3lvl7VUrCp076mjt+0Iy+1c5ND5F+31roNGuFuSzL93FY2tD7LfNu7nio5dCartKyMq/n/0oVbnn+zWKybdx9BVCS3a+vf3fY81pXVwuj2fmTbSq8EGs4xMJXKs1vPr0SrGhXPrXyb+37+zIW0s6rtXdJnJAr7M0HWPt9kZIY1HpivP/wBqTw+/i/4bTIw+eNScV52Pg2j1MtnZo/KGH9ly4W/XUoZJAVOTg11fiL4G6hrmj26tJJtbAPNdH4o+Jf8Awhct1YsvzRsRg1n+Hvj7NeyxQyR/u93Wvk6lF8591RrJ0tTpP2c/2Trefxdb28itI2QSDX6AeGPhrH4R8PW9tGhXylArwD9jWZdf8ew3Cru4FfXev3R+0+WVAxXvYFNI+ZzKzZ574gsJIrc7QRWP4bnnjvfm3YzXpVxpcN1FtbGaoxeF4bQs+0ete7GXunzvLqU5boPCu6qFyxtT5kNN8USlPlhqrpF75aeXN94+tSzoNexvhfQM0n3sGvn39oT4T6j8RPEdvHbq7R7+cV7oXEMw/hVq6bw/4egmjE3lqxHOTWE9wPJPh9+yzBpGmWxuk3MFBORXp+heG7LwrEI4VVdoroGaQS/d/drxVO+soblss2PWiEbgfOP7Y9sNZsVT72D2r5r1GxbS7RVXrivtH49eCoB4fmupMMioSua+MtX1VZry68xW2xsQvFKth+Y9DA1OW5n3CzW9g0hZizDiu7/Zw+E954x1uO4ulYwq4PPSuQ8PaTea/qMCmNhbu3GR1r7P+DfhK38JeBY2WNVmKg8VnDDWOqtWvod3pOnQaN4fhtYwB5agU2ylFvMzGszTNSkuJcNnFW9RtJxHuQfLXZGnY8mtK5cbU8XG4NUllqbTuxVefWuZkvGzt/izzW5pWv2sNpsOPMHBrohE5Hoy5q0v/CS6Y1jfRh4mGOlfMP7Rf7Eem+Lrtp9NQRzNzwK+kk8SL5+3bxRf6al7+8DfrWFWlc3p1Gj5J+Bf7DEfh3xDFdakm/yH3ZYV9aWsdrZaZDb2aqqQqF4ptxB9ls9vy4cYzTRdWPhrR2muJl+bnk1FOjZl1KzasEU00cvrnpS6rYXF4i+c21e1QeHvEUOs3K+Vhlb7tWtbmm1HU47XlQp7V1NWRzKWpNav/ZMa+dAknGAxGTWXeRCPUluY8qznpmukvN8EMcckYZQOprMu7eO4jbb94dBUx1CRwXxV+F9n8SbcpKoMpHJr5w+KP/BOrw74rgl8qNFuj1IFfVeo3cmmwOzcSNwK8r1vxde6B46t4LxikN03GTVew5io1uU+d/hv/wAEudJ0LX4rrUFWSON9xBHavXtR8Aab4Q8TWOk6PGqW64DBRXrl5cNFM3luWiZM5rl/D3h1Ljxb9sdlZVPUnpRHCqm+YqpiOdcp3egN5Wkw25/5ZAV0vh6786dVz8orm/kZ2MMiNx2Na3hh2VZD/EorSTM46HaXWpLZbFhPz+1fK/8AwWF/ZGj/AGnP2d7i6tYVe802EyMQPmOBXuGj+Jnn1ORX+ba1egW2m2/iPwzPp92A1vqSeW4PoRWMmW5H8l+q2sng/WdQ0q5jZJrOYx8+xqa1vI72z+7tkWvvj/gtj/wTvT9nz4kzeJNGtydMvJDLIyLwM18F2ywgQMvSXrWFSVkZW6lWXTpZRHgb5pDhFHc19q/sEf8ABH/xh+1HBDrGqxyWmncMocY3CvCv2PPhBJ8Y/j/o+neWZIYLhWYY4IzX9IHw98P2vw7+E2haTptulk0VuquYxtzwKVN3Qj5b+D3/AARw+Gnw/t7ePVrSKa4jxliuea9u8N/sUfDXwY0kljptvuWPAwgr0C9tpJYV8yRiw6k1mpeGCZljYucYwazrU7o66DsfnT+2x4Zs/hp8T9+nWvkws/ULgV5LrnxGWe5gZpIyFxkCvqj/AIKGaG2o2k00lvh16MFr4Cu/Dl0LtpI5WZtx+XPSvBxeHunc+gwNb30kfQ+nfGOxjsYlJXKriivB4tLvBGMuwPpRXh/U4n1HNLufvJqd9HFdBoU+XNBv4ZbiMMo3Ma5XQfi5o9zprbnUt7mnX3jOzKrNGy/Lzwa+7c5S1PzPEOx538UfiM3gD4rwyS/JBKwAJ6V6pceOoYdBgv1+cTJkflXh/wC3tp8d38J9P161/wBckgJIqz8IfiPH4v8AhlpcYbzGhiAevZpUXWirdDnoyuy3oOm/8LC+J73mpL5drC+5C3QV7FqPi+xt/LgtZ0cxDaMV5xrNv/a3h+SOwXy59vUcEmue+GvhTVdLuZJr+SRvm43GufHVXB8qNKlNs900TVN8bMTy1NiTzb7dXMWOs+U6rnrXX6TH5sIeuKTvY2oxsSXEWWWvP/2x7M6r+z3rUYH3bdv5V6WIt4zXHfHey/tT4O69CecwMP0qcZrSMcVoj+fPX4zZa7q8LcH7Q4/U19Xf8E3YfJ0i8X+9XzH8bdP/ALE+KGqW/TNwx/U19Uf8E47fzNKuMfw142VxvVOCnufXHgWUWDS5bqOBXs/7P2hNd3El8y7QvfFeGaefJ1CNV6scYr6o+D1gumeAssu1mXrX0zOxAf3uvyPndtPFaGv6T/bulnB/eKOlZ1lBnU9yfMWNXtc1H+yxtXIdhiguJ4/4osY7fVv9Ij3GM8Vt+CNQk1GcqIMwx+1c/wDGTUJfDllNqEw3KMnivG9F/bTewmks7KzkMh+UHb3oKPp+7120urnyYGWO6Bxs71Q8YeI4PCdujXzKsjjjNfNtv4t8U3WqnXESZWJyEqprFz44+MHiK3N2s0VrGRmgD6p8N61Z6lpP2gOvzdDmo9Tu4be1a4kmXavTJr55+J2s+IfBXh+1s9LWZ5OAxWuY1a2+JniHT4fLaVYWA3U0gPqe28S2ur6U/wBnlUsBziqvgO1MutM/3hurzX4D+G9U8P6XJ/a0jF5B0Jr0T4XeMbA+L20tXX7QW4BNXYD1q0sJLgK7cbelUPG12L6y+zld0gGAa0ltL15tg+76iqninX9E8HJGdSu4FmkPClua5517PlNo07xuR/D6wbSdLZrg/KeQK3vs73jebGpVRyKhtL6z1rR1e3/1bDIIpLfxN/ZgWF/u9Kz5ebU5509Rl5Axn8xutQzeJZdO+Xt0rWEkV8VKkYqnrukRzMu3HFaxfKEYHzF+3fozaJqWha1CvPmqzEfWvX7Pxkuq/A6PWQ/+rs9pOfaqX7WvgqHxT8JrhvlaSyiLL+FfPnhX42NYfso6hp8jETJIY1BPOK9ihaVPmOOtfnOo/YR0+bUviB4g1DB2ySMQfxr37x18Wo/AtoJLn5lzwDXk/wCwDGml+Cp7yVdrXIJya674k6ND47m+zyH5dxrgxFRJm1KD3Z1GgfFa28e6AzovbimC5luAqDdsFYGheE4/BGhiOP8Ai6VvR3bQaXG2PmYVyRqXOrmsjt/DjfZdOHy9qNXaK4Xe6iqPgfWJJrcrLGzccDFXtU0VmjeWSaOGPrhjilOpZDjT9pqc1Y3Sy6rIsbBax/F1reTT+S8h8knOa0n02OC+8yCZZef4TUfj27M2g7Ixib171nSldk1qNkaHgvVUs7NYVb7tXPEejLrWmzeYwKzLt21zfh+WLwv4Jm1C63M0Kkn3qr4E+KNr8RrVvsxKtG2ME10VsPzRIw8+WWh8Eft0fAjUPA/js31vZSSWczbmYDivINOlXUAkNtaN5x4GB3r9YPH3gPT/AB7p5s9WhhkhYY3EcivFZf2I9K0rxVHeadGjW6vuPFeNPL7yufSUsZaFi1+wD8N5NB8LLqF9+5mYAjdX0FrdxHJc7mmUBu+a5nTdJh0OzhtbdRGsagELXmPx08Zano15HHasyxZ5Oa66OG5TzMTX5j2yKdXlUQyedz2NXdR1NY4QjrtNeT/s7eIbq6uWkuGaRcd+a9G1vVI9Rv8AptVa6LW0ODcwvFkyxSK0Y6ms2JPtE6yelSa5f/6S8a/MBUNnJ5cJPepbNC2w+13KL6V33h5vsel/hXFeHbX7Tc7uwNdcZdlvtXsKz5W2BZlvv3TVlSyeaGqreamY42HvTbC486Nq6KcAOY/aAutvgmKNvuucGvNvD37POj+MNORmjVd43k461137TOofZfDNqM9WFa3hSyjs/hGNQEnlssR5z7V1xpXHGpynh+vaBZ6j40s/D+ixqr2LgSMo64r6Ah03+wtLto3bO2MBl968r/Z/8PRnxrqWsH94zEnJrpPFfxENxqRVTna2MConTSG6zZ3GjQCebcowtbGo3fl2vlj0rE8MakF0uOVurCrL3H2ybisZaE3uY95CbeYyVX+228UwYsNxroNQ0vzrduO1eVapbX02tzRq3yqTgUU5Gconptp9muoNysM49azdRuLppPLhkOM+tcRGusWbYVjj61PPrOqaZAJG5NXuTqtTrLm5uGt1jaY7l615z8QbfVNd16O1jmb7PnnBr0DSLOSfQPt1ycFxkVz+N0jSgZweDRog1Z0nwt0j+xbRI5H/AHi9M13FlErXgkk+Zs8GuL8KXcd5NH/eXriu9mhja1jkj+9SburE7FTXZ5JL1F3fLWbcP9ilZgd3rVb4g38+mRK6A5xVb4faoNd8wXXH1qY6FbmTr1zNql8gWM+Xu5OK8l/a8gk0JbHVEPy2pBOO1fQ2py6fpli3+r45rxn9qi3t/FfwR1aSBd00KkrXdR1M6kSvpPjD+2/hHa6lH96QBSaxdTW+bwvI1rOVncZGDXkH7OvxSu9Z+HUWizN80MuMZ5r3HS7UQW8bMrMuK6MRFezM6Px2OR+ET+ILXVpPt127LngE19DfD28W4tJlk67DzXmmn6D9rufOiXaoOTxXX6LfNb6JfeW22WOEkflXlyOiZV8NeJLfTvGtxbswlLPgDPSvWLK+aCFW/hx8or8s/D/7W+raP+2n/wAI/dT7YJLjbhm/2q/Ty01aP+y7WVv3itGrAj3rGT6mcXc5H9sH9l2x/at+AupabdRJJdpA7Jkc5xX82Px/+C19+z/8dtS0HUUaGG3mZYQwx3r+pbwpqtxLfZCssMg2EEcYNflp/wAHBv8AwTwa/kh8caGqDyyJJvLH481z1HZGz2PD/wDgi98LodY+NUd60YZlYMCRX7U38qWsUMbDmMYFfl5/wQi8Ix3l59qcfvYcKfqK/UfV7eOTVvmPyqcVVAixi6prEdw2wNtOKoW0y20/mbd1UPG9g2namJFbEbGtzw81vc6bzy2K7JRujWMrHnv7QPwzsfin4Ymj8pWmKkDivzn+KH7JviDwj4suJLOCSaJmOFA6V+pWoSQ2BkDfhmvO7rSWudfklNtHJGx4ytcNbC86sdVHEOMro/Nn/hR3ipv+YbN/3xRX6WHSY8/8eMP/AHzRXH/ZKPR/tCr3Kfg34a29zyt3lB711g8IRt/o8M24d+a8x0n4q2Pw71EW9/Msat2Y1sap+0x4bsdLuJrW+g84DIG6vRqRlCaVNXR4lWm5fEdl+0l4Ph1H9ny6s9wka3hZ8elfLP8AwTi+IFx4j8R6ro8gaRbWQoM9ua9s8J/tAad478CavHqFxHFHJC6qXPB4rwr9j+8sfhRqPirWI2Vg0zFG9ea9vAYyhRhLmepzxpSi/dPtGXTodLfCYVlGSKkiEd9AWX+GuB0j4y2dz4Lj1m8kWNZu7GsfVf21PCXhXSmVZYZZPQGvFqSqYiXNbQ9Cna3vneXN6ttq8cW7DMcAeteqeGrdm0tV/i218Ha/+3Da+Lvito9rp9s22SRQSB71926BNPqPhSzu7eNt8kSk4qo07q76E8s4u6RqQ27KpX+L0rlfinFv8BatD/E0bcfhXW6VazQQebcNtb3rG8b+Hf7S0m4MUyyGVT8oPTitK1OE6Lszhr88tLH8/wD+1/osul/HvUI9m3dMxx+NfS3/AATKQT6DqC9ZFzxXkP8AwUl0S80/9piTTbS1d7iaQjIFfRn/AATd+DV98NfC09zqrbZLsZVW6818jl+OjDGewfxHLGjWvoj3zTrOLTbmK6mb5lbJWvc/CP7R/hfTtAjttSvI7VANuS2Oa8F19fLvdrn5WOMV86ftu64NC8PLb2c0kc7nI2tg19ZXqOEbno4em5TUJH6eeBLnSfES/btLvI7qNuU+cc1nfEme6wGMarjuK/Jj4U/tYePPhH4RtnhvJ2hjGeWJr6g/Y6/a78SftG+Jls7x2dVIBrzsLmEqtTlZ6uMy6NGPMmfTXiDwinjDwlItz83HQ15/4J+DPh3TNU+axhaRW5OK9k1qE6FobBlJbHNcT4dkhn1F5G+Vie9es7p2PKkrGleaDYW8kaQ2qeSB93Fa39kWUum7YbdYXHoKqp97rmtC0OFq7CMmz0O0MuLu2WXHQkVW1m4W2m+zwxKsZ9BW3eda5/VmYaiuB8pobsVZGXbadcalesi52L1rxu2vbrwh+0f9oWRvJU5PNfSmlWsdhbMwxukFfOfxK02az+LMkxU+Wx61n7ZxE7HUfFz/AIKIzfDCWSzhi8yRuAa+QPjB+0j4q+L3xN0mVryeC3kuBlAT0zXQ/tEm1/4SqPzPmZjkV554Y2638VdJt1j+VJl/nXg4jEtVdD3MPg4yoqR+tnwHu9nwq0qJ18yRrdct74rpT4ZjvLOZ2b94oyoNYfwnaHS/CGkxsv8AyxUfpXTapKJ/mhkCtj869ehUThc8zEU3FnCjxovh6c291J5cm7ABNX9b8TtbaKZt2WYfJg9a8h+OP2qXxDuUsHjOQRU/wz+I7Tutrq3zJHwpaumNNTjdnJGozpxeal4r8O6hb3UbeTMhVcjrXxj8W0h8Fao2hPJ5YuLjOz15r76s3jYqYXSW3k6Bf4a+Ef27PhXdSfHOxvLefEfnKxUH3rbCVpX9k9jOtT050fU/wI0lPC/wos2X5VeMc/hXR+HRb6rd7llUup+bmvKvFXx/034Y/BPSbKZl+1NEF685xXn/AOzv8S/EHiLxlqFx5c32GQHYe1YYqK57dB4fmaPpL4l/EPSfClj5lxcR+XEPm+avM7b9rjSfEOuW1jp8gly22vBfHmjeI/GnxTms728kj0uSTJUt2rZ1XTPCvwqhzp6+dqEIzuHPNcNatRpK6Z0ww86krWPpP4y/th6b+zv4Mj1B1jkuHTISvkP4r/8ABTHxF8WLhY9PaS0hlI+7xXA/GHxJqHxZuNt+ZPIQ4VSe1eZ+KZLTwTbxtGVXyyK8TEZo3Plpn0uDyulGHvvU/TD9jvWtT1LwhBfajM1x5gB+Y5r2Txjp5vNKa6VNu0ZxXz7/AME8vH1t8Rfhta28U8fmRAZxX1UtvZxWrR3FzGUVeRmvRwtWbd2eXmlJU9IHnPge+/4TLTLzTbyPbGQRyOtU/DXwij8A6hNNZt8khJ2ip7jXLWw1+dLVl257V2OgzLfadvYj8a9r23u6nl4eg3qzlL+SSUss0hUseKv6DPJb2Lx5LDHBrQ1bw8uozfL19qki0r+zrXa1c0cTGU7I1k5KLaMnRx/pbrL371g/Ez4Tp4v0yby+JOxro/kNwaZfa21kwHatMRU5FeJzUOapK0jl/h54ZX4b+HQrHzLhj0rqLRW1a0aR08tiM1k6PNDrmvsssqrg9zXcW2l2qLt+1R4xjrWNKpGa942qUpQ+E851q/gsZyg+Zj19qqiT7WAsPzEmrXxM0u20u5ZoZFdm64NUfA3Fyv171MpRvZEpy+0dt4M02S3tN0i44q552x3D8cVpacc2g+lY+r/Nc+2a0lG0bo1ikzJ1Led2314qbR7hbeH94dtN1gBXVY3BpJIkhs90hrOhWk5WZFTTY83/AGq9z+GrNl+7vFYnjXxhPY/Bi306F2VpkA4q7+1B4pi/4RazjVchHGawFX/hNdH09YY2ZVQZwK9yMUo3OWVS7szovhYT4X+Gsfl/PPMPnPerXhDwhb6rrLXUz553FTRcQw+HNBjj3qvGCM1paL4h0nTfDzSedH52PWuGvWUTop0+bY1tXuBaP5UJwq9BmtrwiPtKjd1rxnxB4+ZbhpI51259arxftIL4eg27tzCvNlio9Tq+qz6H0xb2CyqwOOmK8h+IOiXHhHXJby4zHbscg1yHh39stYLtfPQlN1db8Tfilpvxv8CPb21zFHdMnygHnNaYepSluzGrRqx6FGL4haXDZiaW6Tb0zmnSeItP1O38151Fv1zmvm2L4L+J4tTeG4u5Gtd+V+btWn4m+HfiRdPWGC6dLdRg81p7RXsgVL3dT0X4iftMiCH+ytL/AHyQ8ErzXAat+1RfaZpvlpbu0pODxWz8HvhzpPhtWm1i7jMjfeLtWX8cPiV4A+HdlJIvkXU3OAuDzWjqU1HcyjRqN2SPav2QfiLB4osJLjVmWEnn5jivdLPxt4YTPmahCq9hvFfjf46/ao16eW4bw9cPZ2/OFDba81g/ap+IA8T2KzapN5EkwDDzDyM1yU67lOy2OurhUoXZ+3Xi7WbPxFeAWbLNb/3hzXEeItRbwhcbl/do/Ssb9lHVJtb+EdheTs0kjxAtnvxWz8a7DzPDS3DNt2jIHpXWr3OPSJU0y5k1683TTfu2561c8V+H7PVPAGoWMbB2lRuPwr57/wCGkf8AhD9aW2uAfLDbd1d9p37TOhm/tYVkRmuV+YZ9a6KU1HcylKUtEj5T+G2ux+D/AI/3Gjq+Nsx+T8a+iNW/aItfC/ie10uaNPLkA+avnDU9Pj1L9rPVLq3jaHzMlG7ZrorH4N6l4g8XG91LUAoV8oC3auitiKbp2uFGjUUrtHs3j79q+x+H08aN8q3H3cd6wPDf7T2oa1rV1HbwsbeZDzjtTda+C3hvxQ9m2qX8JFrgnLelVfiF8S/Avwv0qaHT5LeSZYtoK4zmvFrYynBbmsqFWT0R+df7XPiqXw5+2lpuqW8zQu1ypbB6fNX7RfBL46+GdG/Zu03Wtc1CLzlgU/M454r8V/jr4Nk+MvxWk1i3byxHLuX867DWviV4mm8J22gyXs32O3AUgOeledLNKeyPQw+U1JK8kfdfxo/4LGR+HdcmsNBt1mjjJVWUda+av2h/+CnPif42+CdQ0PUrRnt7oFVJHSvnvWte07Q49u7dc45JOea527+ItuLOY3Esfy9BSWLU3ZnRWy3lWh+iv/BFzRIdAtJpN215GL7frX6CxRtqt/Lz0Nfm/wD8EcPGtvrd88aSK30NfpJo6MJ5hHxk13YSXNKyPFqxdN6mB460/wA1QtwfLjTvXK/8JxY+GT8s24dDXW/EJHFhL9qb92BXm+jaTpepeY0iGRc4r0q75I6BTlzI09Q8YW/iYLJG/wAvertx4g09NIRYWVpu+Ko6H4asGmktY/3fmcKDUnhL4cr4f8USm+bdbtyuTxUUZc6uwlFrYhHiKMDpRXZSeH9DZz92ir5TPlfc8B/aG/ZdbxixvGleNl/uV5Don7EtxdXyySXlx5eehJr64m8aNodv9luo/tat/HjOKp3/AIv0+ysGeMKrY+7jpWcaU6dJzZ6WlQ8M8afspyN4IWws7poWUclTjNRfC/4BQ+FvDE2l3k25pupz1r0rWNWk1+0dobry2PRc1jaJZyeHXa4vrrznJyqk18niMZeso23OmnGMNDH+K3wsuNV8A2ui6fIyRrwStcrov7FOg2Oi/aNW1BvOxuIZq9aHiOC1s3vbmZYUUZCk14d8XPjTceMb+SxsZGjjU7d4r3KmOWGhqzf+z5V37pn654V8J/D7XIbrTvLmubVsgj2r1rwz+3drmi6II44f3Ua7VzXz3o+m5uD9oJlbuSetaHiMKNNCRHy+PWvj8y4gqOXJR6n0uHyVRivaHq2v/t/eKryGaTy2WJQeleP+FP8AgqH4qsviJJYSJPNHMxVcZIFcD8TfilZeD/CksMlwokbjrXG/C74seD/A2j3WtX3k3l7gtEpwSDXj1c7xtCny2b5tPQWKwuEpx1tc9s+PuseGzdf8Jt4hWH+1HTeiN1zVj9j/AOMd18Zb24k2+Va25/dKOhFfCfx0/aevvjNrkqvG0dnGxEadsV9T/wDBLO/efTrjKlVXpXdwvlNdV/rWId5HxOYY2EJfuz658Q2DXG2Q/eXtXxH+3prlxH4mhjGcKelfaHiDXmsr8MeV7iviv9ve6XVfFMTQjBzzX3mMm3F3MMJUbqxkcj4W1q41bwM0M0Y2qvBr7A/4JF6Fbw+LZZWVd2TXxx4Y8zT/AAhhvusOTX2D/wAE1Uk0q8W6t2LBm5xXl5V/GPpM1/hI/QDxVFHMtwsi/LnivLrvSvs9/lPlXNeqxX8etWgXbmQjkVzeueG45pXTOxq+scPeR8xUlqY9qoSNcHdxWla/crNi09tJPlu270NaVmN6fLzU296wuhHedaz5IFnnwfvVoX6Mh+YYrNiSSfVUMa7lzzWnLcz5i5Y2kssgBB2pXAfGzw1CYJLtVHmKK9ns7KO209mcbSRXmPxOtmmsrjP+p2nmuapFIV2z4H+NdxJeeNUz0Vu9c34I8X6b4V+LmnyXbBf3o/nXSfGa13+PZWV9qqx/GvG5YV8VfF+xtIfndZgDjtzXyk3zYlxPssJG2FVz9oPhb8U/DPiPwvpaRXEaytCAMtXb61ptrY6FJerdRnaMgButfmt4j1DVvh5d6XHY3Ui7YgSAelaHhX9qzxRrXi+20ma8laFmCspJ6VvTxXLU5DgrUOZXR9KeMtabxBqs0m3hCRmsXRBZ6zqP2bcqzdsGtnUUhXwwrLjzpIwWNeeaJGuk6219JcbVRuSW6V9DGp7qPAqLlnYb8Q/iv4r+DOrNDaxy3EMn3OM14R8a9L+JXxBvodbWJhEHDkHsK+rbz4jeDdYEP9q3lu7KQAWI4ryH49/EqS611NP8PXCyWLD+Dpis8bmVLDUfM6MPhalWpZbGfp2kaH4w8DWX/CVXHl3lqoyue4rc0P4yW3g3ShY6HbxtCPl345xXz98V/ijF4KgVL5tzN1ya4U/tXWOk6f8A6MylvTNfKVswr105QPqqeCoUl759HeOPGLavqC3EkghkbliDiuG8X+PtH8NL5rXS3Fw3UE5r5p8a/tZX19IzRlsHpXnsnxG1TWdbjuJWeSJm5GegrDB4aviJWqDxHsYQ5oH0x4j+Jo1RPMhVVB7CuN8T+H4/HGmyb5MSdQKo+HLuPWrRCrY+XkZ71elmbQFZpDtXt719NhMppQeu58tVzKpzGx+yv+0V4h/Zx8W/YYXka3mbavPSvtqx+POsa54ZW+a4kVphnG6vlP8AZp/Z3vPjZqs+oTQMlva/OrkYBr2tLuLwrpclnJIM2zbAufSvDzvGyws0oHtYCn9YV5Huvwh1m41e1e5uWZmPc16t4d8WE2exW6V4P8F/Ef8AaOhssXpXqHhPfJaMI/mk9K93I5SxVG8jhzBKhKx32n+K/s8m5ulaNxq/9tRfL6Vy2i6TNqCsrqVNdFapBodp+8cbgOldFXC8jujlp1Iy0II7A25LMf1rlfGniOO2ZlVvm7Uvijx+I5mjRq4PxLqTTv5zNx6VvTpOcNTnlNQloch8SfHOqeGbxbi2aRRI3UVSuPjPr0GlfaPPk+7k81qfFsRan4LWZcCRBmvHbXxNJcaXNDI2FUEV8zj60qU7I+kwFGNWF2dh8Jf2gb74h+L5rO5dm8tscmvo/wAFL+9j98Gvh/8AZ0vF0z4pT85MjmvuPwRGW8kgdQK6sHVlNXZ5mZU4wloenacn+hj6VieI1PlSY+9jitmznSCzG9tvFYutXcMmWD/L619DTs42PHlUaOT0KC4k1FvOY4zxk1qazA0sTKvSsG61B49bHktuj7kVa8S+Jf7H0WSdudo5rN0+V3NKV5HA/G3w4upeHgn3mHSofhPrVr4K8Iyi82eYFIXJrPk+Muma+JoriZQ0eeCa8h+Ifie51q6k+wzlreNuxrizDMHRSSPWwmV+32Og8Z/ELUfEPiCRY2b7Pk7cU6yspvsu+e4ZY8ZOTXF6N41kskjjaHc2eTiuJ/ai/apsvhv4PkjSYJeMhATvXjyx0qh6McvVHc9R1LVrWR2jjvFO3r81ctruq6dpwaSa6i3em+vzxb9s/wAQ/wBrTyrcS7JCcc1i69+0z4j8SzfNeSqp/wBo0RoTmS8VTp7n3f4i+Nml6a5VZofT7wqp4d+MDWGtW91a3kjRs2Sobivz18R+ONZ1aFf9PkDbh/F1r6P/AGaNZur7wvH/AGgGxGOHbvVPDVKauSsdSrPlR9kXn7V2ZY4SfmVeuetct4z/AGpdWuUa1tVYq3ANeKz6nbXmos8c3zLW34aim8WObexjM110AHWsVjJJ8rNng4tXDx38aNWtbFzeXU0YPPyt0rxDxN8TF1S5eSS9aZQeQ7V7V8X/AArpPgfwXdSa9eRx6h5ZIhZuRXwZL4jfW/HF0sVxstPMIAzwRXZyTlHmOP2kIy5T1jVfilDPP5Vvn0IFM8Dpfa746tJ7yORLCGQNuIo+C3gG317xApceYmevrXvHiPw9p2iaQtvbwKH29hXD9edCWp6VPBKvE/QD9i/4v6dr3haw0vT5oz5MYVlLV6Z8cBLDpzRy5xIPlx0r8lfAPxs1z4B68uqWdxIsMbbjGD1r6G8O/wDBYu18WxW9lqlorPwpZh0r2MHmHtEePjMv9mzu/F/w6OravJHLG20nIbFcJr2g2/gTXI7+SWRltTnH0r6M+GHxY8J/GbRVa2nh+2yLnaCMisrx78IIrWSRbmzE1vKDlvSu6q7xujhw8bSsz488eftUaPceKpJNLXbqEYwT3JFcvdftRa/qNw0kkksap0wa5X9qrw9ofw6+Jssmn7VeRuVB6Vi6St5qel7re1aeJlyXA6V89jalSK91n02Gp038SNzVfjz4k8SXjRW97cKrH+8apwtcSSNLqmoMzYzhnryfxn8TLj4d3Nw3klWXPbpXj3iD9ofWfFWoMyyPHHnHBrHD4edZe8cuKqQpy90+p7nx/pOnSSRpMoYeh61xPjX4zRadMscLbnkOBXh2hHUtfvlufPcqvJGa6saKNVdZJOGh5BJratlPKro2w2ZaWZ6h4K8AT+Nb0Xl4/wC6YZqPxh+z7b6iLj7NMw29qh+E3jaaK6W2aTEa/LXqWtalaSQL5Uipn73vXiSp1YTsbfWqUz3L/gjdoLeDfHTWrOx+bHNfrFp9nOn7xBw1fin+yn+09D8D/iUbhlDQq2c19veE/wDgsDp+qXEdrDCr8gE19VgZezhzSPGxuHVR+6fQH7UPjWTwh4RuZJsrlDtr5D+En7YFxbeLZrO8Vvsoc/Ma9J/aW/aXh+N3gONYYdjMvQd68a+CHwqt/FF+63MIiYnO48Zrsp4+NWXKcEMDKKueweLf2ttF0wG7hkdZIuQBWppH7aem+LfD0bzSeU3TJOK5nU/2adIvW8vasi/xc1z/AI0/ZKh1HT1g0+X7Mo9Diuvk5dUc9WdnY9FH7UOj/wDP4P8AvqivEl/YmvQv/ISP/fdFPmMz7ai8O/bozGWXOOprlfEngmPSLn95ukVj2rr/ABV4k8M+GbVrq81aCFU54lFed6n+1/8ADmYvbx6pDcXC8AbwaxxFabjyPY7uR/8ALsluvh79qtfOtJPL2jPJrzvxv4zs/Cpb7ZMs0sfAANcx8YP2proyPDopbyZMqCvpXnGiafeeJLz7dezNL5nzMrHpXzuYVMKo3j8SPUweDnPWZueI/iNqHxEuPs9uJIrfOPSptG8IQ2UP75huPJJqj4j8e6X4OszkQxeWOSCK+bv2g/2+NP8ADcEttp11uuORhWr52UcTiZ3ex9HSxVLDLU92+KPxT0H4aWMjPcRGRR618tfEn9tiW7upVsXzGCQMGvn3xN8ZNb+L2pSNcXEgjc9zVW30WPSom3t5jH1r2sDkkPjq7nlY3iR1E4wNT4nfHC+8dlkkkkyfeuR8I6tfX+rR28k0vlq3Qnip9RsY1cyKo+lUrbVf7GvBKFw1e8sLQUPeR8biq+Iqu9z07VNKjt442wvTnFfbX/BMy6hg0WZl29K+FtAvpPFNkrZ6Cvtb/gm0q2+k3Ss3TNefl1VRr+yic9NJfGfUPjebzIzJH3r5H/ax0zdL9rb+E9a+q9dmMkLbeUFeEftT+Ho9S+HFxcJ/rEzXqYyD5Xc78Lb20bHgunau134ejh/hbiv0L/4JleAo7fwqszYG4Z5r81vh/LczSwRyK3lxtzX6z/sE2Gkj4TW8iXsMdxtAKlwDXkZX/GPo82/hI91gs7jRtWZ1y0ee1aX2a31eVpGXbJWv4ditorfdJPbSZ7mQU97axd3b7Rbxr7OK+sc/eR8vUkrnGat4a852k3DC1nW90tjPtxmu5/4RmxvIWZb+3+nmCsg+H9OtJ8yXVqf+2gpxV5XCUtDLm059Zg+TjIo0PQW8Pzbp8MnvXSReI/DOjw4n1C2TH/TQVmeJPjB8PdP05mvNYt1C8/6wV0S0RitWJqofWtq2/wDq/avOvjra3Nn4Unt4I2zsJLYp/iD9vH4T+ArCU/2zCxj/AOmgr5/+MX/BVHwP4n0y4s9HuFuJZAUBBzXg4zFWZ6WHw1z5U+NWuT6f4hupJJOY2IIzWT+xn4aXxl8WbrUHTd5JLAntWR8Wr+XXRe6lu+S6YsozXsH/AATy8OxxrNIVw0+RnFePh6fNWcz2q1b2VBRO11/U21r4hJEzDZEdmDWlqXw7h8PeJLXWIANqkM9cf8XN3gH4tr+8wsr5612tz4yGq+Dp9rbtqGvNx16VfmOnA+/TbNX40ftr6H4Z8JLa2nzXwTYcHvXyZ4p/af8AFWtTTLbzSJbzHPXpXGeMvEn234jXEdx80aucZqC71e1CMqttbPFfVYSXPQUz5bFR/f2Oh8L6/wCI/HOtRwy3k6qrcnfX0P8AD+yk0GPdLN5u1OSxzXi/w28PXL6V9otl+Zu9bHjfx7eeBvBUzySYmIIAzXyuYYeWJrWTPtcBKnTw93ucF+0/4wTX/FcsUj5jjbBwa8Y8QvawJm1Zi3fmr1/rt14uuLiaflpCSCa5czNpl00c3rX0uV0adKnyTPl84rTqSvAbcaky2/zV0HhTXIksNrbcn1ri9Y1WNnKqaq2mrSJNsVjzXoypxjrE8anjKkVyyPoD4b+I4IHClsljgCvo74I/AFfi9qtvcaldRW+nqQW3nGRXwrofiG60W5jlXc20hsV6RL+1L4gudMjtbG6ls44xhihxXLGnPn5zSPvPU+6v2nv2k9F/ZW8BLo/hRoWm2bXePvXkfwB+KknxkSS4vpG8yQ7jXyF8VPiXf61oIluJ3upByxY5Nd7+yH8YoIdPZfMEci8cmvm86i5yufTZfilRjY+7dI+OVh8C0zcrvh7+1dv4C/4KG+DXl3wywxv3BNfIuueN7fxlay2l9jbIMKxrwPx/8Hdc0TVZLrS5JTasSRtzXsZLjY0qXKzlzCjLEPmR+vlh/wAFCPBhs2Vbq3WZu+4Vh61+3b4Ti3NcXsLfRq/GfU9R1bSbjyZr64jmbp1qwL7UprVVl1CZs+rGvWp14VDx/q86W5+qnir9vHwWS0kU0bH/AHq898Qf8FEvDbyNGrKy+xr89rexkNoWkvGb2JrMluUsww3NI2eKqpio0o6jjQlVloffumftjQ/FHVf7NslYxk44rd1zTZrbR5JgduVJNfPP7Klrp/h3Q/7UnUCYjIyK77x7+0FG2lTqrBVwQOa+XxNq87o+hw9V4eFmaX7MfiL+0fi3LAzZdZMfrX6SfCzRZGs4pH5+QYr8xf8Agns1p4t+LVxcSTLvaQlcn3r9KIfF03gOxSaQZghTcSPSvUweHSg2eTiq3tJHoQ0iaUtHMrKrdDXK+LIv7DVo2R2V+hrntC/by8I+M7xrFbhY7q3O1hnHNavjH4/eH9SsYbdWRpJTgGl9c5JcpMcK5bGLDZSWlo8iAtu5HtWfqEza3pFxazKw8wEV3Wlx2qaQsmQ6yjIxVzT/AIdL4hAkhXaG9q9OnVU4lSo8mp8t69+zFdy215eW7SdC3FfNeo+PdT+Hvie50+4tLjyN5DOynFfqPquh2nhDRJBeSwqqqS2XA4r8+v8AgoT+1P8ADnwZpl5Z2S2smpNkErgnNcOKwsaz947sBmHsb2N/9krRrb41+LvJaaOONW6Ma4L/AIK2/s8+C/hz4XbUHuEa+2nCqe9fDXgP9vzxN8KPGX27R2kWFpCTtJ6Vn/tZftr61+0gI1vp5GXHzAmop5dGI8TmjkjyRrmOaVmjA8vPFH2hcVk2915UCqOgpxu66fZ8mx4VSUqhovJuZTu+6c16t8Lv2g2ttf0nRXXbbSOEkYeleLPf7Wq3Jqy6OI7q3RWmj5B9DWNSTmuUrC03SfMz9V5/gn4Lm+HNvq1rqFtHcPEHcFxnOK+cPi9+17ov7M2o7tHKXGoKCAy8jNfI2q/tE+LtU0n7NHql1CqjaEDHFclLqU2v7pNXkNxN2Ldaxjl8W7s9B5hO1kdb8Z/2jvEHx78TzapqNxLHHKT8obC4rB8N6ety37qT5upOa5fVNSkkf7PGm1OgIrU8OW91okXmBt273ro1iuU5lLmlzM9c+G3xBu/BmoIqvznFfS3hvxVB4h8MrczyKZivrXxXaXtxeN5wzuU5rvvBXxRvLC2EMrsqrxXj4zCQmezgcfKmz0z4veIFht5MEba8RsfEKS6yQp2/N1FbnjfxjLr3yq3ynrXC63dQ6JbtMjfvhzgVphaKpkYvFSqHs/w4/aM1v4K6/DeWN5MVBB2769/v/wDgqZ4g13QVtXbcZFwT3r8//D3jGbWb1vtW5Y16ZrrvCfi+xXUvJkYdeM11VaztZHNh4Lmuz0z4nazN8RfES6ncSMWkbJGa9a+HPxKtfBngn7L5aSbkwSRXgupau6D9ztKYyK3Ph14iuLxzbzKrK3c15FSpO92e9CMJQ5UVfjdbR+LbG9uo4tuQT0r5wso443lhYBW3EV9J/F7xTH4d0eaBUXMgxxXy/qNxu1dpvu7nzXfhZOR4eM5YS1PRfBkraRpjZ53dK0LPxL9ofyx61i6Hdi50kDOeKs+FNIefVg38O6uytJxVww8lNWR13h7UG0u6Vs7c120uvCbTdxkOcetcfq+meUke3rxTr+4aGyjUHjHNeTCqp1eRo2q4KUF7RGf4n+ITaNIfmI3cZzXX/s+/EmGLxHDvmzvYHk14l8RL0Xc5jVuVrE8H+Jbrw/q0cys22Nq9CvG8OWJNGsk/eP2D+Hvia11rQ4A0i/dGK8c/ax+O/jL4Fy/2lo+77GDyU9K8q/Zy/aWhvbKG3urjY3AGWr3rxVc6f8WvAkulXCxzebGQrHnmvBpqpQqczPY5oThoeD+Hf+Cu+uaRHG1wzyFvvjPSu20D/gsfHO/+kbtvoTXyn8ZP2aL74S6reXQszPZuxK4XIAryFVt5btmMflt/dx0r6jDZhGouVHyuMwclPm6H6Pn/AILDafn+L86K/OXyrf8A55rRXV7Q5T2bxL+2D8VvipqS6bDqd1crMcHa5r6G/Zi/Zx8SNDHqms3lx5jfMVZzXdfA39jzRvhvcrcNEk9yvI3DNe33xg06yXavk7B90cV8ZVzqeJl7qsfe0skhhfebuYces6f4WsDHd4BRcbmryn4h/tk6X8Pbe5iiuo3c5CgHpWD+1t49m0rRZpI5PLj2nocV8VzaS/jW1vNQnupGZCSAW61vhsHz3cupGKzOMI8sUehfGD9r7VvGc06w3DRxSZAwa8Rj0271nWzeXUzzKx3H5s1XuG+2SrDnAVsE10ENxHp1osa/MCOTXr4fCqlGyPkcVWlVle5pW2urbRhYRtK09fE0rviQk1hB9z59asRPkV6eBtSTUtTFNbWN5dVDJuPNV5zHeg/LzVOJ/Wqqam0F0QK0ly3bZM46HeeDPEa6VYtCPvY6V9wf8EyAfEGnXw8zDHOBX5++FG+0amJHPXjFfQ3wG+Ot58A43nsy37znArhj7OFTnW559SNmfpGdPmhS4gkjY7Qea8d+NelM/gK98w7VBPBrxfQ/+Cr1ppd55esYUyHac1S+Ln7Zen/FPRhaaK+77QecGqzCty0uY9DK6bq1V5EPge0guNNuFWP94uccV5P46/ae+Jvwf8TNDpWpT2enq3yjeQK92+E+lxQeHI5ptokxk5qr8XfgxpPxV8N3DL5azwqWyK+by/GNVb2Prcxw3NSPJdC/4Kb/ABetVXdrUzxj/bNamof8FY/iZ5awrqUxboSHNeEX2mr4b1e6sSN0duxXNZQsmu7w+RHle/HSvqpYh25j5GVJuVj3i6/4KhfFb7sOtzLu7eYazZP+CkXxcu5dr69Muf8Apoa8ji8NQq2//lr6VN/wj0ckqmTKntXTRxWlxyonp2sftrfFHVrbdJrk/wA3T94azE+O/wATvE2nSRyTX115nAIdjVD4Y+EofE/jjS9PuG/0eaZVPuM1+237L/8AwTs+HVv8PNJuZ7SGSeaFXO5epxWtTEaWRNOmuY/HH4ffCDxl8SZ1TV7e/gglPLuWwa9s8Efst6H4EVVklaa4PPLZwa/RT9qv4Mafp93YaF4Z0uOHcQrOkeK8r+PP7KOn/B34fx6pfXS/b5E3bC3INfLY6Umz6TBU4pHxT8Vre50jWrfT4mMlvIwAA7V9YfAvTbX4WfCRdSOI5NgYZ78V8v8Aju3mlifUIxv8o5XNb2lfHDVfFfgWHS23Isfy/hVYGTW5w5pUu+VGD+0Z8cdV8UeMGvljfyoZMBq734KfFdvGHhZrVn2yMuDk15h8RJXTw28KxI0jd8c10X7HHhcalfst43lrniubOKPMuY7Mnre7yM5z4rfDy40HxFJfFWeNiWzXn2ueIbcSKduxlPNfX/xO07TdRafTdqsY0ODXxp410MTfEGSx+7Er1WW5lL2fsbGeYZaoS9qme0fC3xTqOraPbwWIZVbALVofHb4S3WoeFftE2rKrYz5e6vE/FP7RDfCu0TS9FCtcRgZNee+Mv2i9e8UgfabicN1CgnFaYbBS+suVxf2hH2HL1NjxNZap4YtzJHG7RR9XA4rl5Na/t5DI7gN0rQ8MfG2+1jZpV/CDbycFiK5L4kwf8I5q7fZC3kt83FehKt7OqkeFWqS57LqT3MeLv73y+tSabN/xNU2/MuawbLUZJ7LLn8a6DwM8Em7cQzV7lSUZwRjCjad5HWEfbX2R/L8vWs2zWfTdUYSSZizyPWta1g2xsV/OsXXpNj1ytcmhpzKU+aJH4l1E30whh/1fQiqNp/aHhK+judPWRYwcso71c8Ox/aLkd+e9eg2eheZpo2xqxx6VlOhCoveRtUn2NjwB8Wf+E+a1s5X+zXC4GScZr63+Eel2M+kw2WobJt4AyRnNfCt94OuLHUI7y3PkzRncAvFfTX7L3jyTUFhh1OQ+fHgLzXzWZ4d01eB9Jk9aM/ckew/GD9jDw94q0NrqFI7edgWV8YxXx18YfhVcfCSSTduuIUJ+cdMV936rrV1q2i+TNIUtMYDA15t8WvgFd6xpELXKrJpN1wZTzgH3ro4fjJ0pTm9jbOsLCGx8h/CPwNqHxi1EQ6erOgOG29q988N/sOLp9xFdX0gZY+ZFNdloPgjRf2f9Ejj8Jql9qE/3/LG7bXodjeXB8AzXeoMY7uZCWU9jiufMsVKUuVBl2XwjS9qz54+MPjvSfh1F/ZtmojWMbeOK8L8VfEefxDdi2tZG2ycZBq9+0bcNqXiaVd7cuaxvBnhqKzSOZiGbrzW2WUW9zysVV9q2lod3+z5441b4M+NbO7jkZUdwWOenNfrZ8G/j9pvxF+FsaXirdSXEIjJHbIr8kQPt1jsQDfjg+lfRX7BHx1k0TxSvh/UJC0ZICljX0kKaprk7nhe2tJ+R3Xx8+F6/Bf4kjWLCOX7NevvYg8Lk13Hg3xHH4q06O5jkZ2jGV5716p8VfCtn8QfCU0Dqsm5co5/h4r5P+HXxTsfh98TZvDT3EZZXIALe9eDm2G9j+8iz6DK5qroz7q+C/wAYtJ8L+CJLzxNdxwQ244MjY6V5H+0V/wAFv/B3wkhlstBWG7kTKhkwayPGvwti+NPgObSZLp7f7RGdrRtivy4/a2/ZM1r9m/x5JJdG4vNPkclWYFhiuXLc4blySRtmWH5V7p61+0f/AMFa/HXxo1Cb+yr6SxtZCRjcRxXyn458T6j4114Xeq3Ml1IxyxLk5qHVWW/2m3CpGBzisu71BbVhzkrxzX1HKqkeZM+X5pweqLF1K1o22P7rdvSqstsinbI/zNzyaik1EkeYaoyTjUJ9zMwC1z+0cHY2UVJXZZeTyn2/lTGmO7g1Wk1GGZGx1jqNbvdGZU+8tdMZqS1JjeLsXC7A81pHTrjULHdaxtIYx8wFYVhNda7IFhXMmcYAr2r4beGpPCmlpJcxhpLgchh0rkrYqNLZHZTw7xGnY8QfU3a9MLxmGVeOaj1USRsGY5rsvjX4ZW11n7VGqpuOeKwPCdlHreoxxXTDZWdOo5+8TWgqSsc4999r427WXvV3SfETbxDI3Fej3/wssdTuBDa7cn0qnrf7Mepafai6jI29a0liElytHBTk5TKuht5Sq38B71qStHdttjIGB1FZenaXNplqbeb7y8VPhdNtd275jXn1KbfvHuwkoxKnibxL/Ydu0eNzGsvwD4al8ba0rXDlYmPQ1F4ghm1J921mXNd/8G/Ch1BFH3W9q4alV00b04xqOxo6v8G7KCJVttrHHJFeb+P/AIY3WgyfaLUsXTnAr6p8L/DGR4Cudzbe9cj4w+HklnrBWRQVz0NFDGNvVHTUy20bpnzVYeP9WW38mZWRo/WrNh8ab7SGZkk5Wu2+Pnhqz8MaX9oREEkg5CivHdK8OTa2pWAZ3cmvWpyhKOqPHlUnSna5ta78Ur7xTPuuHLKe9Yt9a/bJFdT8ua0ovAF/PC0ccbbk9BUmk/D7VJP3bRsOe4odl8JxVq3NLVlzQ9U+zwrGteieDhDDa+YzKrda8/l8L3GgTJ5/Wug06dpIQoYj6Vzyk+p6eD5Uro7WTVEu5Nu7gVT1nVYYNNk3SDco4rIt38gY3cmsXxpFJJBwzc1nHlvsdGIxfLE5XUrn7bqbPu3ZNWbewXZtYY3d6yLQGC959a1Zr7cAK9LC0Ve7PNlequZFnS9Xn8L3ytDI3ynjBr6Q/Z8/aV+3TQ6XcTbLjIAJNfMouFgj8x/m21FbalNp+r2+pWblJlccCscywsakdNBYfFTpz5T9V/DWj6L438NfY9ahjuvtC4Viua+Mf23f2LLz4TXza9o9u81jOS2xB90V7t+yt4+uvFPhqza4Yl1UZOa908RCPxh4auLC/jjuIWj2ru5xXyFCrLDVtXofYxwaxGGulqfj+H2j94u1+4I6UV9p+If2KNLvdbuplUKskhYADpRXvf25TPC/sGp2Pc/A/wC1NosUnn3VwmQOhNVfiJ+1lpOqJJJbOoSMckHrXzP4i+Bt5pt6Ea8aNe53YrjfizrFp4U0f7Fa3HmzEYcg9a8nD4Gzue9isfzKxR/ai/aIuviXrBsbIt9nVsHFeW3viO40iyjtYS22QYerKmOK3aRV/eOc5NUppEETNJ8zdq+lw1KysfLYutdkT2hW0aRfvnmnaTHLPYMsh+ftUmnXCyQSbv4BmqcWubS0gHyqcYru5Dy/aGjBIUG0/wANWoZv85rLivVufnDct2qzFcL/AHqORmkTUWfB/wDr1S10/Y4xKtOSQnnpV7w5bw+INZhtJGXbI2PpWFSUip7Fj4amXU75ZGBVVNejaprsdlZ7W+bA4p1x4Ch8KBY7dlbcu7Irkta1ZorxkkjZlWuCo3c8+rucl46srfW73zHXbuPFe8/ss/CT7Rp6XjcovQmvGr7w42q3kdwcrArZxX1X+ztren/8IQtrDLHHIBjBODVYyTnSSPpMnhCNpM9JW3jsNDkhWfa7LhRmvM/h/wDFW4g+It54fuZmUSAqGJ9a6rxvDNo+mLeZaRYhnjvXiXxLmSeEa9psnlagpwQDg15WCw9p3Z9FjK0XTsM+InhCHwv40ujcNvW5ckHNY8KWtneYhwVasrU/El94laFtRctIB1qle3v9nOWV/pzX1Mad4WPk6koqR1E2jQmdZAw9SM1pQaVZ3aqrMoYV5yPFUzBsMauaFqtz5bzOzfLWUdHYxlqel/D6zXw18TdHu5m22sdwrEn0zX7R+G/+CgHw5+GPwW0e6k1W3+2WtsAYt45IFfhHN4tl1qy2rJtaPpzzVSfxdcajGEv7q6aKP5Qu84rpWqMOZpn6i/Hb/guVos3iJW0vTY5nRsK4Wvm39qP/AIKP6r8Z7WO5knkWJRxFmvlrQ4NNkJmCse43VaeG11J23odmOBXFWwvMejQxXLoek+Cf2j5vH91DpvlbVbg8da9UTy9Ct1Ea7WYZ4r5t+FYh0bxvEVXam7gmvoPXrtZLTz1mUgJnrTw+G5Wc+Jqc7uVtfvDcHdKflra+E3i06Ne77VvunnBrxnxz8QZp0eKNsEHFL8H/AIo/8Ihdt/aDblk6ZqMdh1KNjbA1OSR9QWXimLXdckmnk2sy4ya+dvjjp7ad8RfMs23lyTxUXxJ/aAhtctp7YZvQ15po/wAXbm58aQ3OoZkizg5ry8HhVGdz0cbilKFjF1+H+1PGVx5zFJE65qnBrFrFqQhkj3NnAOK9c+I/wwsvGn2XVNHkVZJ8eYF7V6J8Lv2S/D+s6YJL64hW7VM5Y969H6xGlV1PMoYF1Y81j51bR5I9Wt2hh3eYfl4rqPH3w1bS/DiahfLtDLkZr06X4SQeF9euLqaeJ7WxJ2j1AryP4x+Pr74jam1lC2zT4flGKxqVFOakjHG2oTSaPK9fvGjjZbdfl7Yre+FelTXCs0hIqmbNNPjMci7tvGa7r4cab59oWjX9K9CMpOKscalKs3ys0rWZoEKMOKwfEbeY5xW9ql19nQxsuG9awL799nvVSk+pz04Sh8TE8KzeVdqW9a9X8N69DbW678dK8ejka1fcoNadn4mkf93uK8VrSncc6lz0Lxjq0EzBoZgG9Aa2f2ZPiXaWPxHa1vpgpY4TJ714ydSkhviZJCwzxzWZPqDWniSO4tWZbpWyGBrkzDDqcT1cuxXs2mfoX8RfiRqGj+Cri3gTcJfmjceleP8Aif8A4KQ31t8ObjwZeRMLhlMccp/gNeZaZ8bfEl9o0drdTeZtXC5NeffEfTItRvFnkj/0pjksBXkYV+xg4I9HMcf7Xc+uP2IviJL4F8P3F5qy/wBsTXTbkL/NsBr0b4zfEKZPDN1qDR/Z4ZFJCdMV8pfs/wDxcb4bWkbX6Ga2jANXf2mf20rX4j6N/ZmkwmJcbWxxWcaPtJ3O/C4q2Ht5HnPxA8Yp4l1iSWNs4c1DoviiSKRYz0rgtBu5Uu237m3HJNb73TW8qsqk17dCj7ONz5v21ps9T03xjHZCNS3zN71q/Cz4tW/hr4u2e6QJJNIADmvJGe4vjGyblYdKqX+k3VlrVrqDbvOhcMMVr7a+p5PN+8Z+snxq/aksPgX+zg17PMr3l1ATEc88ivyI1f8AaB12/wDi6/iwTSbWmLAZ7Zr2n4xfGGf4nfC230/VGkzbx7Uyfavmdm+zK1uMNGrcVnWiq8bM9bC4j2TP12/Yi/amsvin8OYTcXKrqUKABSeTXpXxY+Eul/tGeC7ux1OFHuNhEbkdK/Jz9iz4k6ho3xitbKC4aGNnAILcV+sPh3xhDDpNttuF85lG4g9a+KxUHh6uh9xgaCxVO7Pyt/ad/Zg174D+KbmGG3kksC5IcDgCvA9bvnjuNjZ3ntX7WfHDwzofxE8PNa30cMkkgwGxzX5y/tOfsj/8IJ41W4tY2ltZW3ZUcKK+ky/HOULHkZtlsaeqR8328N5dqsaxt83HStd/DMmn6duk+ViM16vp/hSw05U3IpK9TjpXBfFnVI21IW8DKqdOK9GnJTZ8XWm4TscpYJAsjK38XWpFiSzkb+43SqSlI3HUn1qO+upb+eOGGNmIPUV11XywPVwdPn3Ot+GOmHQ/E8d9Mv8AopYE+le8+JmW+0WO+sxvjVQQBXmfhXwZdeJvCa2KKySMM7sV6p8KtPXwtpQ07VHWRVGOTXzeIrc0rH0GFwvLqfP/AMVPFM2v3DW5Uqy8dK5bwrFLa6om9toFel/tI2Wn6drTPYhV3HrXlemTSNqcYaQbTXpYb4TycyjZnoc2r3eiyR3MLM3eta/+PGqXOifZ2jbGMdKz9PvYY7SOOQqy4qTWha3Vptg2bqKm541HSZzttq11qty0jA81YNvLqNxHH71qaPpH9nW5kl+7VXRdYjuPEm1R8oNKOqsenWm1TujsLfwRDB4c8xlG7GaT4VeJY9I8QrD0G6uhs9uo6f5bOFXFeWeKJj4S8TiSFtw3Z4rirUbkYfFWZ9V2HiptFlW63Zh21wvxJ8b/ANvXLzRtsx6V523x68nTFhmb5duMZre+CXw31r9orxLHa6XDL5LsMkDisadCzPd+tXhY8f8Ajb4nupU/0iNmt84DEVm/C1S0f2hE+T6V+hX7SP7A+l+DfghbpfQq2oeWGJxzmvkWw+HMfg0Nbxp+7zjpXoSfLA+cxkm3oWfh68Ms8jSQ/e9q1vElhBDZNJDGqvjsK1/C2nWdpYFmXacdaq6B4XvviP4qm0/TY2m4OAvNY+0ueRzS5jxvxFPJf6jtfnaavafp629puPYVvePvgj4i+HXiCVdS0+4VWbKllNc5qepG3Hk7drdCK0Suevh5SSKD6k0mpBPetbxRp4fTI/VhVLTdKWRvOZgG61fuLv7WojbhV9aqUeVXMMTWklqcLc+H2E7MBWXfxPb3GG4r1S20KOa3LfLXEeNtHaK5PlRluewrajWsaYfFe7YzBG91bDau5V5NNs9Ma/ukEbbQp5FNhmurO0ZVhYbvUV0Xwy0VpZZJJkYd+RVV6nMiXUanc+jv2ZviGvg7SFjLbmAx9K9i8N/F2+k1FpG3NC4worxv9kXwdY+NNdm024lWOeY4j3Gu++Ivwm8UfB3xThreWfT/ALyMq8EV8zisI57H2GV5sox5Wdy/i++ncstvwxyKK4aD4talDEq/2XN8ox9w0V5n9ly7Huf2lHufL/xJ/aQv/FURWOSSNmHUGvP9Le41W7826maTPPzGrj6dbFflxmq0reR8qcV90sPY+Alim0WtZlht4ML+lYDkua1E037erMzVXe1CPt/u1rHQ5JSuUhuUccetIIgQRt61d+zj0/Sj7NxWiqI5+piQWkkGpA7vlPatpdKM10r7j24qq2lGCbzWk49K0La8+TPUCiWIidUSbUS5KRrx2rU8H+F5kvlnDFTnII7Vhzait442tt211fhXX/LRYz271xzrRY57Ho+mXLxWaiZjI2MZNVb2zhvZM+Upb6VXtdQ+0RCr1gNzVK5WcFXcwtYgW2Ty1Xb7U/w7e3nh+ZbiGZ0UHOAaseJrXyp/MP3abbyia0wF+Wr9jz6HoUMQ4JHoX/DRtxfeHjYyR+Z8uMmvNNV1qS6uHZmZVY52dqv2k9rbRt8vzdazb2aOa44jpxw3LqdMsZKehi6jrE6yYUVRvLxhDvmf9a3dY0qNbNpvMC8VwU0sur6gbaM+Zk4wK6oS0scFTmvc3vDCNrV+qx8w55Nd94k0lfD3hv8Ac4ZnFQ/Df4WXkGlKyxMpbnOK0PG2g3NlZKsjZC8YrGXxXLjJ2OH0nTJ/s4mkLIpbmtaSxjnnj8vDr3rptC8KL4n8JTLGwWSNCa4/wJZTWN/dQ3DbjGxAya1jUFKNzoI7X7PGoVdorUsmRLf7o6VDNGGSnKrLA30rXmTJ1RRvdQNreiWP5dp6itq1+K0z2vktMx4xjNYcduJVkD1n2mhsdQ3ds1XMkaJ6Gtqd1LduZefWsm+vJr8bVBytdxp+jRtYhWHas260aPTpiQv3q5alRSMZVeTY5E2txJ99d31oNhIf+WfI9q6oRKT92gRpj7tc7tHUX1lz0Ivh14g1DRLht0jNEOgJ6V9l/BD4Dw/ET4OXHiNtSkhkjQnAavjltPmvkK26445r7e/ZCtrp/gDdWPmHaUORXyubVpxqcyPteH8wSiqTR8l/GfWtQ0nWbrT7a4lkj3FSc9a4MwNaaft/5aZyTXs3xo0az0S+1EsytcBjivHdLSbUQ5kXjPFd+Wycoc0jPiqjTlJMwblhe3qwbfmY4r03wPon9gacGYfeHSuCtrEQ+MIuONwr03WrryLWHaPl4zXvYevG9mfJ4XCRd2mcX4/19vtZTZtX1xWRplx54FbHxJuLW5tAse3zq53Qt0UQz1ratJS1Rzyp8qNS62onSsW5vVDlfu1qX8m6GuavIGecntXNTqWkcsY3lYsQXYubnburRlMOl7ZDhm9aw7Oy+zzb91XZrdtW2rmu6pJSieh7NxR1vh/XVmiEu77tO1jV/wC0Rjy/xqHR/Dy6dohbPzUWkqzw+X/FXi1qWuhyyrNysdxoVxpyfDySKbY05XjNeP6ooiv5VjhXaT1xXRNo19G/32EVU7+wdTtWMt74rbDRSZ61Os1TsN8Paepj+783rW7Y26hvmUGq2hWD28XzLWpZQ75cV31qnuaHl1G73K1xqC21/HtUDnpXX2ekx6zEkzKvABxXL6poReZZFHStzQdRlgQK3AAxXke2abRnyNe8XNW8P2/iC0a1YCPtmvJ/HXwvk8GNJNb5mXqfavXLrdMN0Z2tWDq1+XRra4XzGl+UV2YapyrUiM3KdkeQ/CbU5bP4h29zbs0cyyAHH1r9QPhTBcaz4O02eS6PmMgzk+1fnH/wrDVPAXimHWGs5FsWkB3EcV9Z+AfjPcW2maWscu1JQABmvMzHB+1fMj9FyPGKlFKR9C+IpGhSeN5vmSMlee9fL/jT9o+y0zW7zQvEm3DsVjkbsK9Q8Y/EVnuIlaXEkgGea+RP239AjvvF9lcx/MzEZINc2AouN0zbOsTGdkit8RfHOl6Xc3K6fL5kb52mvG7+T+25ZJGds5zmvZtP/Ztbxt4CW6smMlwq5Kg815j4g+H2qeDg8N1ZyR/Nt3EGvSp1uWR8hiMucvfOftrjdGY413MvU4r0D4Y6BHLGskkStJ15FV/B/wAOlt9He7f5mYZ5q98P9Rki15odvyqa7K2I5oCwNTknys9s8DWqiw2rGFOOCBUPjDQpbW5ibcwDHrW/8H3h1fWo7WTCqcVp/tIadF4c0xpISp8lc8V4Er859bUajSUj5t+Ovh37bIqK+WYetee2vw/mtLmLczfNXSTeMZvFXiUxn5grYra8Vx/Y7OOQDG0V7eFb5T5PH1rs5ue1a0Tyix4FGh20rXw+diuao3GrNdTb60NHvPKl3VFV6nmYd3kdtf6WbrSNq9cVyGiWLadrrbh3rr/D+trfqI+vas3xRGNN1ASBfvH0pc1ke1UpOcDY8+RdIkdXZcDtXlet+IGS6uGk3SbM4zXpA8URRaMUZPvCuH1K/wBPaaRZIl/eVUfePNdFxke3fsVfsp6b+0fEt1qEvlordDX6e/sr/sz+FfgBpq/2esMk6r97Ar8vP2UP2mofgpqaW4i22rEZPavtLwr+2/pviC3j+zzrGzDnmjlsd1OT5T2b9rnTpPE3hS9mb5ljiJVRX5j6rfynWL6GSP8A1chAyK+2PiV+1Tptt4WnW4vI5mkQjbnrXxxrviqx1rXLi9jiEcTPnp1rGrK6OOrq9TJgurq7uobHyyqzkKDiv0C/4Jufsj6b4c1CLW71FmlkAbDCvjDwLaW/jTxBaRwgCRWGyv0f/Zm8QnwV4ZtbG4bbclRj1rCK7GcacXI9o+P37Jfgb4neCrm71Gytbe4jjYqQoyeK/CT9sX4cTfDz406hb6dbytYxyMEIXjGa/emfV21aBFu23W8i8jNfHH7cPwu8Lxw3t1caUkK7SRMU610xlY9anTion5K6ZdzX8vlkMsg7U+eTUPtXktGQo710/jnxLpOg+J7hbGJZMOQGA6VmxeLoknEkyj5j6Vv8SseXXhGT5S9btJbaNg53kVN4Y0ua83NLCJFPcii41OHWIkWHjd6V3Xg/w7Nb6UJCu5a5qnuHdgsHB6EFh8MbPVbB3eFVbHHFclqti3hm6aNYtq5x0r2nQb+CWxIEY3RjmvMPiV4yt4NUYSW37tTjOKzjVuelUy2mo3KPgHxNN4P8bWesW80kS27qWC/Wv13/AGXdb8M/tVfCuzW5igmvYkUOW5Nfkl4G1DT9bt5FkjXa1fSX/BPz9plvgT8UI7KVm+w3cgRQTxXTSjG95HjVZKnLlifo8f2UfBsJ2tYW+5eD8oor0jQNf0nxFo1tfeYn+lIJOvrRXTz0CPbVj+a24t2tB3quD5tWLzUWnP3ahe9UJ93Br0JpJHPytEMizRfdbvUyx5QZPPeqouwD8zU1jzndwa4pS10Hexc8r3/Wgw4FUxNs70f2iUH1qJS0uLfQ6vwh8Lrj4i27x2eWlHQDvW1oX7IPjK8v1t1s7hUdsAletes/sGeH4H8TQ3kvzRowLL61+jsXi7wvJpFv9n0+FbhFGTt6mvzXPOMpYCq6fJc9qll3NFSufn54K/4JkapFoBvtR/d/JuwwxXjXiz4X/wDCF+L57L+GE4zX6cfHTxRqU/gyaWzXyYUQ8Divzs+Kerf254mm+b9/uO416OR51PMY89rHJiqPs0cyjfYjtHNdJ4Vi+2yLVOy0iGa1C7t0lbnh7TZdOX/RV8ybsuK+qpXTtc8Sc7sxvG9uzS+UFPFU7WRLDT9rDcxFbuu3zLI326LyZvQjFVdDs7e7uMuytH717dFJHdGN4pGDBbr5rSMfl9Kr29yb/WPKjX5PWt7xra2GkxmSGZWYfwg1zNr4pVY/OEaowrapJNWNIQ5dSP4lWJsNOOGPTtXCeBr0aPq/nsu7ac812mp3beKAVY5HesG+0NbAMFUZrgfusqpUR7Bov7QttBonkrGqyBcCuM8Q/E268Qaj5OMqx4rkrCx/0cnbhq6XwlpSytuZAzDv6Vn7VNnPzE2neKNR8LNIsbHZItV/CepyXN7NJN952zUni+zkxgelY+l3Q0qFmkba3YVcXdmkZo9Ejm81F5FadpbCW3P0rzzS/GK3JwzYx71op8SPsLeWp3A10RiHMjo7rT8u22pdF07zrgAcnNc3N4ye4uE2fdbrXWfDrXrOHWA102BnpVVIe7uaculzobjTWs7Pcfl471zzXqyTsJCOK6L4g+ILG6ZRbykLjtXIiyt9Rt5P3jBu1eZOpyM83Ee9oXRJD/dyvrR5sPpSWpWz0Ro3ViV53YqjBqtusLM25QvciolU59DOjSaZeutbOjWErwr1HU19n/sK6t/aXwKv5JMtJ5bHivzy134rw3c82nrjB4DV9z/8E5fiFpvh74UX1jeSB5JIjtHqcV5WY4X3D2ctlKFa6Z8s/tI+Ir8fFq7iHmeT5hyPxqPT5o5rJQq4Yjmuq+M/w98XeMvihq2o2uiyNpUMjES+XxjNc3pc0doWEkbCZeGXb0NGDqezp8p1Z9CrWSkpbGZNo7JqK3G08GvS/Cfh8eLdNVOrAVxdz4ot4bCQNG+7t8tbXwO8dJb6yVYybc9Cppc0opzOfI8RGMuSepl/ET4RXWiTm6ZJGj+lcbLbm0H3StfW3i/VLDVPCg82LduHBxXkev8AwoGtW7XVtE21ecBa1wuaXhZnq5hgISd46HkKEzNjFaGi+Ev7bvPJ+6zVZm0iax1cxm3kwp/uGrN9dzaFcLeQxyBl7bTXRDEXdz5+WH9lK7ZBJ8KLk6j5IVsZ64roR8FJtJsPPYds8imW/wAc51hX/Q3MnrsqXXPjZqGqaP5K20ilhj7pr0YVbqxc8VGS5Uc7dxzWty0XJTocVDNaf2ZHJckfdGaueGI77VhI01vJ83cqa1de8M3UukMsdvI2R/drKrWUXY8/2fvcwz4d3P8AwnsPlLhW3Yr2e0/Z9s7Tw150zR+awyM186eA11zwrrJMNpMq7s8Ia9C1T4neLrwxwx29xt9NpqKdTqdaqpKxpa94Eh0y1kwy8dK4Ni1tqBXHetHWIfGOqSj/AESfaevympNM8I69OQJNPk3euyqqVrqxjLV3JVnUxAsOlBv0eT92tbEHw71trct9jk+m2orbwJ4g3Hbpsn/fNef7P3r3KlJOPKU2MiR7lqpbRxyanDNcD/Vtmt6X4deK5U+XTpP++ayb/wCF/jKPdIumSnZzjaea6OZ9DDD0eSXMz0/4m+OdL8XfA1tMt7eMXsS8MF54r5i0H43X2geJrGzuQyw2L859q9E06y8aiNozosgxx9zrXC+Pvgb4u8S3LSQ6O0cj9SFrtp1I8vKz2YYxrY9R8UftN6JeQea0m6ZY8Lg968d1DxXqnxI8QNcz7mtY2+TPpV3wZ+xp4y1Bg89jIw64IruD+zv4v8N2flw6Yxx/s1zxpqLbDEZhzyij0L9lzXl0d2WT5lbgK3SvSviF8KrP4k6ZI8kES8EjaK+cfB+g+P8Awtriq2kyJDu5O3pX1H8L9Uuo9GDXw2ybOVNeXXlZn02FnCtS5WfJ3jHTZPAury2LRt5IOBxXLx39voeribAXea+mvid4LtfFN7cTGH95k44rxTxH+zH4m8b3rR6TZySAHjC06WJvoePicrdGftEyfSvH/wDZc0d1ayBWAzkGofiV8cP+Er0aS2kk3SFcHmptD/YU+KJPktpsgRhwcUXX/BO34ltek/2bJtrWcL6k1s4U4eytseX/AA50JDrzSN/E2c10nxJZILTyh3r2T4ff8E8PiDCBu01g3ritPxt/wTv8eXFv82nturto1FFWPBxFbmPlK10UNGOe9XpdNWC2+8M19AWf/BO3xysHzWLcU6T/AIJ4eMz/AKy1YClUqJ6mNGpyO54X8P5g2qKruFXPc13V38M7zxddM9uytEq5yK7Rf+Cd3iuNvkiaNvXNalr8Nde+DVjJa3aMzYxmuStiOVH0mAxCrPlPOfDXwVudSaWOZlVY89a8w+Jng6PQtfkh8xcRnrmvqX4UfDjWPiNJcW8O+OSYnHapPEn/AATK8SeKtWYSsfmPJJrSjikc+ZxdHVI+VvDFnHrQW3jkVcd811EEd94VZVt7hj9DXvll/wAEqPEXh67XyX47ndXRxf8ABO/WLaIfaG3fU10Sq3R5+HxjmrWPmC5bVfEt0vmXMm3PQtXZ6LoaC0WG4ZduOa940n9gO9jm++F/Guit/wDgnnqF5tZJuPrXDKrZ6mVau+blPnDTdZl+GWu2+pQuPJtiG619T/s9fti6X8R9VhEl1FDdRgLgv3qjqf8AwTZvdZ0t4ZZuGGPvV5Jqn/BMHXvh/rjXmm6g8JDZAV6qNZGVOo1I/SX4efECXWriGGSZJrdv4kOasftRfDSz+NPw4utICqsjRERsBznFfIv7OnxSvf2dSun+JLpp9+AHds4r7M+HPxM8K+OtAW5ttSiebbkjeOKft0j3KL5o7n4m/tHfsj+Jf2fvFt5NeW082nySkq+3jGa81kWG7RWkkVV7DPSv3C/ans/AXxE+F11pt+1rJfMCqMSM5r89bT/glWPEniCS8XUFSzlYtGu/gCtKeLSlqeXi6covmTPm/T7GGy0kTxyLuUZ611Xw/wDi18n2W4dPLBx1r6eb/glNHDpYT+0F24/v1hw/8EpIYJmZdSVf+B0VqyqbEYfFSg9WeU+IviFpeiRQfZ5E3TY3c1n/ABZi0XUfAC3CSRfaGGeDzXsupf8ABMaGPbv1JW29PnrO1v8A4J0MLdY21PfGP4d9YRptanqVM0k42Pnj4Yact9pEnlyKrKPWux0CJre+tpkkCzWr7s59K9g8GfsA/wBmfLHeYU+jV0h/YaWA5+1hc991dUayWjPnqvPKpz3JtD/bw1zQ9It7NbhttugQfN6UVXP7DMTHm8H/AH1RT9tDsbfWJnwO11bxjBZap3BRz8vzVNaeDlutTjjaQ4Yivor4SfsuaT4l0qOSZ/mYelezUnpY72j5jmPmn5Y2zU0NneHH+iyMPXFfoL8Nv+CffhnXJA0jL8vPSvSYv2G/C+npsEMJ8vjO2vPqSsQ0fl/baTeSY/4l8zf8Bq8nh+8dD/xK5z3+7X6br+yj4b00fLawN/wGn/8ACh/D9p0sbc4/2ahT6EbM+Q/2CfHZ8J+MBBqulzR2zNjLLxX3Z4i+PPhHw3pyzWumtNIqZwq965mz+EmitbSGGxt4XjH3lXmsN7G30Gdg0KTKOMMK+TzzIaWInzWPbo4p8tjx/wDaa/bS8QeMFk0jw/ot1HHJlchDXg/gb4Y+LNU1h7m/0m8Zp2zkoe9fbUWvabp6m4/se0Z1GQdgrnbX9rE2uvyWq6LahYTgHaK9PK8up4WjaCODGVb7niemfs+67bkTDR7pt3+wa6PwV8DfE+ia0t8+iXbQryR5Zr6H8Pftgy7FU6PbkKP7orUm/b4udPf7OuhWpUjH3RW2HqXqWPFirs+Fv2mtWkg19/N0ya1ZRg5XFeTW3iOeO2Zo5OPTNfS37VHxRX4q6xcPJYQ2xYH7oFfJOtKdI1hokYlWbpX0EKmh2RlZFq68X/amZZNzSe9bnhn4N6946tPOtFkELdMVh2vh2KRRMeprvvB37Rl78ObBbO3t1ZV705VHYt1dDQ8P/se+KroqI3kXdXdeGf8Agmv4u8SFZJLhlU+tY+h/ttazG67bcDHvXVp/wUS8SabZ7Y42X6GuGpWsclStqav/AA6y8QLbjdqCr+NdR4H/AOCW2uD72qRr/wACrzWT/goT4qv4yxaVf+BVteFP24/FF8v+vmX/AIFXA8Q7mSrHeeKf+CWmqZ+bWYR/wKuR1z/glbeCzaaTXrcbR031k+L/ANrnxRd/8vtwv/A65Gb9oTxJ4gBWTUrpV9N9bQrspVixqH7Adzoe/Grwtt9Grynx98Grvwff+X9pEm09Qa765+ImsD719cNu65Y1kX3ma4fMnkZ29zXVHFF+2OP8LfD7UNY1m3jFwI42IBya+sfg5+xDY+IbeG4u9WgjLAEgtXgejaV5jeYsjI0Z4xXXab4x1ex8qOHULiNcgcMaKmKfKOWJdj6/sv8Agnp4Vls0abWLXp/fFaGnfsAeC7M7m1ezP/AhXzkniDWn8NeZ/a95nH981kaZ4o1yU4bWLz/vs15dSu2zj9s2z60v/wBjXwKLVYv7Qs27H5hXkH7X37OPgX4d/CK8n02/tWvlU4CsM5rg4dS1ZLCWQ6pdMyrn7xr5V+OfxI1zU/GrafPqVzJbs2Cpc4ruwup20JXPMbxpNOe5lYszbiFPpX6Of8EY9AsfiJpLjU42upFPCjmvzz8RxLakW/3llHJr65/4J7/HS+/ZnsZL7T4/OZlztNbYymnSsevhVadz9Wfit8MtAX4S6xDZra2LRod29QGPFfG/wv8ADnwtie4t9WltXvvMYMTivmX9qT/gqL4y8X6tfWaNJaw3JIYI2K+ffCfi3Vtb1sXbahcK0z5PzHvXHHD2hc6Myqfuz9Wk8HfA+CFvtEdq+fYVzurWfwZ0OYtp9vbq3YgCvi+2tb6a0hZr+bkf3q0P7ImaNWa6kP41jKN4M+ZweIcap9cQeKfAN0yxyLC0GeleheGPih8JfD2leTPaQPuGOQK+AXluLW7SMXEmM+tdYmiyXlikjXD5ArzKEOVM+gxOYto+wLjxz8EXvGkk023yx/uiqviDXPgrf6e3labBnGfuivkO60FpIQ3nN8tVp7ia1s2Akb0611xnY8Svim2e5at48+D+kXxT+zYflP8AdFVP+FzfCJrtY10uHr/dFfL15ZNqOqNvc9aujwZDEVk3fMOa6I12jnjUPsrSvir8I7TT1b+zYR/wEVoWvx/+EEduVbS4T/wEV8T3Urwx7AxwKoXF68K/eolW5maOoz7L1j9pr4P6RMWXRoSf+uYqvH+2p8JBCQuiReYOh8sV8ZBhqB/eAN+FImkwrcKvlr83tW0Z6E+0PuLSP2xvhrc2h/4lMOf9wVnXX7XPgEXn7vSY+vZK+StMs47WVVCrj6V12k6DbzReYY1z9KmVQftD6Sb9rXwS9vtTS0DNwPkqtbftReGYX/5Bqe3yV4JaabC14qeWvX0rop9At4oN3lr0z0rH2gvaHsUn7YvhuzT/AJBsf/fArL1P9unw3FbSKNMjzj+4K8K8SrHbRttjX8q4HVtUUXGzyV+biqjU6lqoe06z+3VpME0nl6fHgnj5Kxx+3Fa3cv7uxj/74rx7VNFt2i3eWvzc9KwLiSPTpvliX8q3jULVU+m9K/bbNtCfLs0H/AKux/tgTa5ZSNHbxhl/2a+bdJ8RBwq+SvPFdJa3406MbY1xJ1xV+0uhSqXaPSJP2ubm6E0M1vHu5wdtTfCT9oMXnipl1KP/AEdjjnpXlFyI5blX8tQWPpWwbaNLNXRQjY6ivNxF2erh8ydNWPo/VviH4asrgzMqNG3OKx9d/a10/wAHRf8AEjhiEq/7PevC45ZLyyZHkY1n6Z4fR7xmZt3J61lR3KxGaOorHuCf8FBPFnlZXyuOny1HL/wUN8YGPkxg/wC7XjzWUdvdhQq49MVZu9Ehkg3bQPwrtqS91HkOetz17Tv+CknjS1PyyRj8Kp+IP+Cjvji+TiaP8q8L1K0W3lwoqisQkaojUMKlQ9hf/goZ47zt85aif9uzx5f/APLwteW2+ixyLuOKvW2iRg1UqjMo1D0H/hrrx5cHIu1Gau+GPi1qnjzVlXWiJueTXAw6Imz71dN4Nt1gVwPvAda4MTUdjvweLlTmnE9T1X4qW/w4McuilI5gvb1rzLxZ+2R8S49aea3utsOeMHtW94C8ER+MNWZbiQkZrpPiX8GtP0XQ2dFXcq56V59PGNSsfeRwc8XhudnnMP7cXxGdRuvPzNXLX9r/AMe6l/rLzOfevL9ds1t7yTb/AAmq+m6k8Eu2vew9RzifA4iU6FVxR7bY/tT+LrZd0l19ea3dK/a98WbN0d5tUds14Pd6k8kFZsGsTRz+WHbBNTUWpzSqTk7s+lJ/2s/Gl/Htivv1rC1P49ePNSYh73dn3rx6DXZ9PZdrNXc+Br19ZK+YazehPtbMi8Yxa/46t2lvrhmdemDWD4Z+JPi74ZtJHYzXO3/eNegeKJP7JRdnTGcVzMviMThlaFfyqVK56lLFNROf8U/F7xV4i08yzXUyzZzy5qvoX7Snj/TxDbrfN5cfA+as/wAXa03nGNVCqx7VnaVb4mVs/e5qvM4cRi29D1PU/wBpvx4mj5+3tnb/AHq881D9q/4iRXbAX77c/wB6tLUIN+n43dq5C801S7VtAxp1DYf9p/4gXpUfbnb/AIFReftG+PTEN13J/wB9VyVzN/Y0u5fmyafea+01t92ujodHOd34a/aY8Zwfeu2/76rXk/al8VTSbWumGP8AarynTdTYjpUc92087dqxMvaXdj1r/hpvxP8A8/h/76oryPc3940VXKM//9k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080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5714"/>
          </a:xfrm>
        </p:spPr>
        <p:txBody>
          <a:bodyPr>
            <a:normAutofit/>
          </a:bodyPr>
          <a:lstStyle/>
          <a:p>
            <a:r>
              <a:rPr lang="ar-SA" sz="4000" b="1" dirty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اجراءات اعداد تقرير المعيار</a:t>
            </a:r>
            <a:endParaRPr lang="en-US" sz="4000" b="1" dirty="0">
              <a:solidFill>
                <a:prstClr val="black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421176"/>
            <a:ext cx="10515600" cy="463810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لقد </a:t>
            </a:r>
            <a:r>
              <a:rPr lang="ar-SA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لقي </a:t>
            </a: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هذا المعيار </a:t>
            </a:r>
            <a:r>
              <a:rPr lang="ar-SA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مشاركة من جميع أعضاء اللجنة المكلفة بإعداده وكتابتة مع وجود عضو واحد للتنسيق .</a:t>
            </a:r>
          </a:p>
          <a:p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درست اللجنة بعناية ردود الهيئة على تقرير الدراسة الذاتية </a:t>
            </a:r>
            <a:r>
              <a:rPr lang="en-US" sz="1800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الأوليه</a:t>
            </a: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الذي تم ارساله عام 2012،</a:t>
            </a:r>
          </a:p>
          <a:p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وكذلك ما تم في الدراسة الذاتية </a:t>
            </a:r>
            <a:r>
              <a:rPr lang="en-US" sz="1800" b="1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الاولي</a:t>
            </a: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من خلال المشروع التطويري </a:t>
            </a:r>
            <a:r>
              <a:rPr lang="ar-SA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لتاهيل </a:t>
            </a:r>
            <a:r>
              <a:rPr lang="ar-SA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en-US" sz="1800" dirty="0" err="1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</a:t>
            </a:r>
            <a:r>
              <a:rPr lang="ar-SA" sz="1800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ج</a:t>
            </a: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امعة للاعتماد.2014</a:t>
            </a:r>
          </a:p>
          <a:p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و فيما يلي الخطوات المحددة التي اتخذت في التقييم ويمكن وتلخيصها على النحو التالي:</a:t>
            </a:r>
          </a:p>
          <a:p>
            <a:pPr marL="573088" lvl="0" indent="-231775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إنشاء جدول زمني لأداء المهام وعقد اجتماعات مع الفرق الفرعية من القطاعات من الذكور و الإناث لمناقشة متطلبات هذا المعيار، وتقسيم المهام بين الأعضاء</a:t>
            </a:r>
          </a:p>
          <a:p>
            <a:pPr marL="573088" lvl="0" indent="-231775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جمع البيانات على مستوى القطاعات ذكور/إناث، بدعم من الأدلة المقدمة من عمادتي القبول والتسجيل وشؤون الطلاب </a:t>
            </a:r>
          </a:p>
          <a:p>
            <a:pPr marL="573088" lvl="0" indent="-231775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إجراء العديد من الاجتماعات التي شارك فيها مسئولي المعايير وتم تقييم شامل للبيانات وتحليلها بناء علي  الممارسات والمعايير الفرعية للمعيار و مؤشرات الأداء الرئيسية  للجامعة.</a:t>
            </a:r>
          </a:p>
          <a:p>
            <a:pPr marL="573088" lvl="0" indent="-231775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البت في درجة التقييم  باستخدام النظام النجمي  (*).</a:t>
            </a:r>
          </a:p>
          <a:p>
            <a:pPr marL="573088" lvl="0" indent="-231775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تم عمل مراجعات الداخلية والخارجية من قبل خبراء في مجال ضمان الجودة (جاري).</a:t>
            </a:r>
          </a:p>
          <a:p>
            <a:pPr marL="573088" lvl="0" indent="-231775">
              <a:buFont typeface="Wingdings" panose="05000000000000000000" pitchFamily="2" charset="2"/>
              <a:buChar char="§"/>
            </a:pPr>
            <a:r>
              <a:rPr lang="en-US" sz="1800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تم تضمين الاستنتاجات والتوصيات لإدخالها في  التحسينات المستقبلية .</a:t>
            </a:r>
            <a:endParaRPr lang="en-US" sz="1800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15134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65253" y="1141353"/>
            <a:ext cx="11546152" cy="569303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2400" dirty="0" smtClean="0">
                <a:latin typeface="Times New Roman"/>
                <a:ea typeface="Calibri"/>
                <a:cs typeface="Arial"/>
                <a:hlinkClick r:id="rId2" action="ppaction://hlinkfile"/>
              </a:rPr>
              <a:t>An </a:t>
            </a:r>
            <a:r>
              <a:rPr lang="en-US" sz="2400" dirty="0">
                <a:latin typeface="Times New Roman"/>
                <a:ea typeface="Calibri"/>
                <a:cs typeface="Arial"/>
                <a:hlinkClick r:id="rId2" action="ppaction://hlinkfile"/>
              </a:rPr>
              <a:t>Overview</a:t>
            </a:r>
            <a:endParaRPr lang="en-US" sz="24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ar-SA" sz="2800" b="1" dirty="0" smtClean="0"/>
              <a:t>-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عملت الجامعة على توفير</a:t>
            </a: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أنظمة حديثة وفعالة وشاملة ومتاحة للجميع في عمليات القبول والتسجيل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( </a:t>
            </a:r>
            <a:r>
              <a:rPr lang="en-US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Edu Gate</a:t>
            </a:r>
            <a:r>
              <a:rPr lang="ar-SA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)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تتسم بالشفافية والوضوح</a:t>
            </a: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مع مراعاة تطبيق معايير القبول والتسجيل بشكل عادل ومنظم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وكذلك الحـماية الفعـالة لسجـلات الطلبة</a:t>
            </a: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. </a:t>
            </a:r>
            <a:endParaRPr lang="en-US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ar-EG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سعت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الجامعة في توفير مرشدين أكـاديميين على علم بتفاصيل متطلبات المقررات. </a:t>
            </a:r>
            <a:endParaRPr lang="en-US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ar-EG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وجود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لوائح تتسم بالشفافية والوضوح لإجراءات الاستئناف والتظلم التي يحق للطلاب اللجوء إليها.</a:t>
            </a:r>
            <a:endParaRPr lang="en-US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ar-EG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أقرت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الجامعة "قواعد للسلوك" حددت  حقوق ومسئوليات الطلبة تحت مسمى لائحة التأديب. </a:t>
            </a:r>
            <a:endParaRPr lang="en-US" sz="2400" b="1" dirty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marL="285750" indent="-285750">
              <a:lnSpc>
                <a:spcPct val="115000"/>
              </a:lnSpc>
              <a:buFontTx/>
              <a:buChar char="-"/>
            </a:pPr>
            <a:r>
              <a:rPr lang="ar-SA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ت</a:t>
            </a:r>
            <a:r>
              <a:rPr lang="ar-EG" sz="24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وفير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المتطلبات غير الصفية </a:t>
            </a:r>
            <a:r>
              <a:rPr lang="ar-EG" sz="2400" b="1" dirty="0">
                <a:solidFill>
                  <a:srgbClr val="FF0000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للخدمات </a:t>
            </a:r>
            <a:r>
              <a:rPr lang="ar-EG" sz="2400" b="1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والأنشطة الدينية ، والثقافية ، والرياضية للطلبة بجانب احتياجاتِهم الأكاديمية</a:t>
            </a:r>
            <a:r>
              <a:rPr lang="ar-EG" sz="2800" b="1" dirty="0">
                <a:latin typeface="Traditional Arabic"/>
                <a:ea typeface="Batang"/>
                <a:cs typeface="GE SS Text Light"/>
              </a:rPr>
              <a:t>.</a:t>
            </a:r>
            <a:endParaRPr lang="en-US" sz="1600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en-US" sz="1600" dirty="0">
                <a:ea typeface="Calibri"/>
                <a:cs typeface="Arial"/>
              </a:rPr>
              <a:t> </a:t>
            </a:r>
          </a:p>
          <a:p>
            <a:pPr algn="just"/>
            <a:r>
              <a:rPr lang="ar-SA" sz="2800" b="1" dirty="0" smtClean="0"/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7732506" y="495022"/>
            <a:ext cx="373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ar-SA" sz="3600" b="1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وصف </a:t>
            </a:r>
            <a:r>
              <a:rPr lang="ar-SA" sz="3600" b="1" dirty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عام للمعيار</a:t>
            </a:r>
          </a:p>
        </p:txBody>
      </p:sp>
    </p:spTree>
    <p:extLst>
      <p:ext uri="{BB962C8B-B14F-4D97-AF65-F5344CB8AC3E}">
        <p14:creationId xmlns:p14="http://schemas.microsoft.com/office/powerpoint/2010/main" val="352180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1571180975"/>
              </p:ext>
            </p:extLst>
          </p:nvPr>
        </p:nvGraphicFramePr>
        <p:xfrm>
          <a:off x="1458686" y="500743"/>
          <a:ext cx="8817427" cy="54755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7876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1987517" y="199343"/>
            <a:ext cx="5853077" cy="65588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>
                <a:latin typeface="Times New Roman"/>
                <a:ea typeface="Calibri"/>
                <a:cs typeface="Arial"/>
              </a:rPr>
              <a:t>5</a:t>
            </a:r>
            <a:r>
              <a:rPr lang="en-US" sz="3600" b="1" dirty="0" smtClean="0">
                <a:latin typeface="Times New Roman"/>
                <a:ea typeface="Calibri"/>
                <a:cs typeface="Arial"/>
              </a:rPr>
              <a:t>.1 Student Admission (***)</a:t>
            </a:r>
            <a:endParaRPr lang="en-US" sz="3600" dirty="0">
              <a:ea typeface="Calibri"/>
              <a:cs typeface="Arial"/>
            </a:endParaRPr>
          </a:p>
        </p:txBody>
      </p:sp>
      <p:sp>
        <p:nvSpPr>
          <p:cNvPr id="3" name="مربع نص 2"/>
          <p:cNvSpPr txBox="1"/>
          <p:nvPr/>
        </p:nvSpPr>
        <p:spPr>
          <a:xfrm>
            <a:off x="-101178" y="5842337"/>
            <a:ext cx="1846980" cy="1015663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ar-SA" sz="6000" b="1" dirty="0" smtClean="0">
                <a:solidFill>
                  <a:srgbClr val="FF0000"/>
                </a:solidFill>
              </a:rPr>
              <a:t>(</a:t>
            </a:r>
            <a:r>
              <a:rPr lang="en-US" sz="6000" b="1" dirty="0" smtClean="0">
                <a:solidFill>
                  <a:srgbClr val="FF0000"/>
                </a:solidFill>
              </a:rPr>
              <a:t>***</a:t>
            </a:r>
            <a:r>
              <a:rPr lang="ar-SA" sz="6000" b="1" dirty="0" smtClean="0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5" name="مستطيل 4"/>
          <p:cNvSpPr/>
          <p:nvPr/>
        </p:nvSpPr>
        <p:spPr>
          <a:xfrm>
            <a:off x="322736" y="1268777"/>
            <a:ext cx="11355143" cy="52014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800" b="1" dirty="0" smtClean="0"/>
              <a:t> </a:t>
            </a:r>
            <a:r>
              <a:rPr lang="en-US" sz="2800" b="1" dirty="0" smtClean="0"/>
              <a:t>5</a:t>
            </a:r>
            <a:r>
              <a:rPr lang="ar-SA" sz="2800" b="1" dirty="0" smtClean="0"/>
              <a:t>-1 </a:t>
            </a:r>
            <a:r>
              <a:rPr lang="ar-SA" sz="3600" b="1" dirty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قبول الطلبة </a:t>
            </a:r>
            <a:endParaRPr lang="en-US" sz="3600" b="1" dirty="0">
              <a:solidFill>
                <a:prstClr val="black"/>
              </a:solidFill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>
              <a:lnSpc>
                <a:spcPct val="115000"/>
              </a:lnSpc>
            </a:pPr>
            <a:r>
              <a:rPr lang="ar-SA" b="1" dirty="0">
                <a:latin typeface="Viner Hand ITC"/>
                <a:ea typeface="Calibri"/>
                <a:cs typeface="GE SS Text Light"/>
              </a:rPr>
              <a:t>تتسم</a:t>
            </a:r>
            <a:r>
              <a:rPr lang="ar-LB" b="1" dirty="0">
                <a:latin typeface="Viner Hand ITC"/>
                <a:ea typeface="Batang"/>
                <a:cs typeface="GE SS Text Light"/>
              </a:rPr>
              <a:t> عمليات قبول الطلبة بالفاعلية وسهولة الاستخدام من قبل الطلبة.</a:t>
            </a:r>
            <a:endParaRPr lang="en-US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ar-LB" b="1" dirty="0">
                <a:latin typeface="Viner Hand ITC"/>
                <a:ea typeface="Batang"/>
                <a:cs typeface="GE SS Text Light"/>
              </a:rPr>
              <a:t>قد اظهرت ً نتائج تحليل استطلاع آراء الطلاب والطالبات حول خدمتي التسجيل و الارشاد الاكاديمي، ان نسبة </a:t>
            </a:r>
            <a:r>
              <a:rPr lang="ar-SA" b="1" dirty="0" smtClean="0">
                <a:latin typeface="Viner Hand ITC"/>
                <a:ea typeface="Batang"/>
                <a:cs typeface="GE SS Text Light"/>
              </a:rPr>
              <a:t>ال</a:t>
            </a:r>
            <a:r>
              <a:rPr lang="ar-LB" b="1" dirty="0" smtClean="0">
                <a:latin typeface="Viner Hand ITC"/>
                <a:ea typeface="Batang"/>
                <a:cs typeface="GE SS Text Light"/>
              </a:rPr>
              <a:t>رضا</a:t>
            </a:r>
            <a:r>
              <a:rPr lang="ar-SA" b="1" dirty="0" smtClean="0">
                <a:latin typeface="Viner Hand ITC"/>
                <a:ea typeface="Batang"/>
                <a:cs typeface="GE SS Text Light"/>
              </a:rPr>
              <a:t> </a:t>
            </a:r>
            <a:r>
              <a:rPr lang="ar-LB" b="1" dirty="0" smtClean="0">
                <a:latin typeface="Viner Hand ITC"/>
                <a:ea typeface="Batang"/>
                <a:cs typeface="GE SS Text Light"/>
              </a:rPr>
              <a:t>عالية</a:t>
            </a:r>
            <a:endParaRPr lang="en-US" dirty="0">
              <a:ea typeface="Calibri"/>
              <a:cs typeface="Arial"/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ar-SA" dirty="0">
                <a:solidFill>
                  <a:srgbClr val="FF0000"/>
                </a:solidFill>
                <a:latin typeface="Traditional Arabic"/>
                <a:ea typeface="Calibri"/>
                <a:cs typeface="GE SS Text Light"/>
              </a:rPr>
              <a:t>أنظمة المعلومات المستخدمة في عملية القبول والتسجيل حديثة وفعالة وشاملة </a:t>
            </a:r>
            <a:endParaRPr lang="en-US" dirty="0">
              <a:solidFill>
                <a:srgbClr val="FF0000"/>
              </a:solidFill>
            </a:endParaRPr>
          </a:p>
          <a:p>
            <a:pPr marL="342900" lvl="0" indent="-342900" algn="just">
              <a:spcBef>
                <a:spcPts val="600"/>
              </a:spcBef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تتسم معايير القبول للجامعة بوضوحها في جميع البرامج و تطبيق</a:t>
            </a:r>
            <a:r>
              <a:rPr lang="ar-SA" dirty="0">
                <a:latin typeface="Traditional Arabic"/>
                <a:ea typeface="Calibri"/>
                <a:cs typeface="GE SS Text Light"/>
              </a:rPr>
              <a:t> معايير القبول والتسجيل بشكل عادل ومنظم.</a:t>
            </a:r>
            <a:endParaRPr lang="en-US" dirty="0"/>
          </a:p>
          <a:p>
            <a:pPr marL="342900" lvl="0" indent="-342900" algn="just">
              <a:buFont typeface="Symbol"/>
              <a:buChar char=""/>
            </a:pP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يوجد نظام التعلم الإلكتروني داخل الجامعة وجاري تطبيقه من خلال التدريب من عمادة التعليم الإلكتروني وهو نظام </a:t>
            </a:r>
            <a:r>
              <a:rPr lang="en-US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D2l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.</a:t>
            </a:r>
            <a:endParaRPr lang="en-US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يوجد ارشاد  أكـاديمي بجميع الكليات </a:t>
            </a:r>
            <a:r>
              <a:rPr lang="ar-SA" dirty="0" smtClean="0">
                <a:latin typeface="Traditional Arabic"/>
                <a:ea typeface="Batang"/>
                <a:cs typeface="GE SS Text Light"/>
              </a:rPr>
              <a:t>للمقررات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الدراسية </a:t>
            </a:r>
            <a:r>
              <a:rPr lang="ar-SA" dirty="0" smtClean="0">
                <a:latin typeface="Traditional Arabic"/>
                <a:ea typeface="Batang"/>
                <a:cs typeface="GE SS Text Light"/>
              </a:rPr>
              <a:t>وتقديم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العون والمشورة إلى الطلبة قبل بدء عمليات التسجيل وإثناءها. 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 marL="342900" lvl="0" indent="-342900" algn="just">
              <a:spcBef>
                <a:spcPts val="600"/>
              </a:spcBef>
              <a:buFont typeface="Symbol"/>
              <a:buChar char=""/>
            </a:pPr>
            <a:r>
              <a:rPr lang="ar-SA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تتاح 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كافة المعلومات المتعلقة بأنواع البرامـج الاكاديمية و الخطط الدراسية التي تقدمها الجامعة علي المواقع الالكترونية للكليات بموقع الجامعة كذلك المطبوعات والادلة التي تطبعها الكليات عن برامجها الاكاديمية والتي توضح المعلومات ، ومتطلبات التسجيل لتلك البرامج، بحيث يكون الطلبة وعائلاتهم على  وعي بما تقدمه </a:t>
            </a:r>
            <a:r>
              <a:rPr lang="en-US" dirty="0" err="1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جامعة</a:t>
            </a:r>
            <a:r>
              <a:rPr lang="en-US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 </a:t>
            </a:r>
            <a:r>
              <a:rPr lang="en-US" dirty="0" err="1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المجمعة</a:t>
            </a:r>
            <a:r>
              <a:rPr lang="en-US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 </a:t>
            </a:r>
            <a:r>
              <a:rPr lang="ar-SA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قبل 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أن يتقدموا بطلب الالتحاق </a:t>
            </a:r>
            <a:r>
              <a:rPr lang="ar-SA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بها</a:t>
            </a:r>
            <a:r>
              <a:rPr lang="en-US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   </a:t>
            </a:r>
            <a:r>
              <a:rPr lang="ar-EG" b="1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 </a:t>
            </a:r>
            <a:r>
              <a:rPr lang="ar-EG" b="1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( نماذج من الادلة التعريفية للكليات وبرامجها)</a:t>
            </a:r>
            <a:r>
              <a:rPr lang="ar-EG" dirty="0">
                <a:solidFill>
                  <a:srgbClr val="FF0000"/>
                </a:solidFill>
                <a:ea typeface="Batang"/>
                <a:cs typeface="Traditional Arabic"/>
              </a:rPr>
              <a:t> .. </a:t>
            </a:r>
            <a:endParaRPr lang="en-US" dirty="0">
              <a:solidFill>
                <a:srgbClr val="FF0000"/>
              </a:solidFill>
            </a:endParaRPr>
          </a:p>
          <a:p>
            <a:pPr marL="342900" lvl="0" indent="-342900" algn="just">
              <a:buFont typeface="Symbol"/>
              <a:buChar char=""/>
            </a:pPr>
            <a:r>
              <a:rPr lang="ar-SA" dirty="0">
                <a:latin typeface="Traditional Arabic"/>
                <a:ea typeface="Batang"/>
                <a:cs typeface="GE SS Text Light"/>
              </a:rPr>
              <a:t>تقـوم عمادة شؤون الطلاب بالجامعة بعمل برنامج تهيئة وتوجيه شامل للطلبة الجدد؛ لضمان فهمهم التام لأنواع الخـدمات والمرافق المتاحة لهم، ولمعرفة واجباتهم ومسؤولياتهم</a:t>
            </a:r>
            <a:r>
              <a:rPr lang="ar-SA" dirty="0">
                <a:latin typeface="Traditional Arabic"/>
                <a:ea typeface="Calibri"/>
                <a:cs typeface="GE SS Text Light"/>
              </a:rPr>
              <a:t> </a:t>
            </a:r>
            <a:r>
              <a:rPr lang="ar-EG" b="1" dirty="0">
                <a:latin typeface="Traditional Arabic"/>
                <a:ea typeface="Batang"/>
                <a:cs typeface="GE SS Text Light"/>
              </a:rPr>
              <a:t>( ادلة شؤون الطلاب </a:t>
            </a:r>
            <a:r>
              <a:rPr lang="ar-SA" b="1" dirty="0" smtClean="0">
                <a:latin typeface="Traditional Arabic"/>
                <a:ea typeface="Batang"/>
                <a:cs typeface="GE SS Text Light"/>
              </a:rPr>
              <a:t>(دليل مركز التوجيه والارشاد الطلابي )   </a:t>
            </a:r>
            <a:r>
              <a:rPr lang="ar-EG" b="1" dirty="0" smtClean="0">
                <a:ea typeface="Batang"/>
                <a:cs typeface="Times New Roman"/>
              </a:rPr>
              <a:t>–</a:t>
            </a:r>
            <a:r>
              <a:rPr lang="ar-EG" b="1" dirty="0" smtClean="0">
                <a:latin typeface="Traditional Arabic"/>
                <a:ea typeface="Batang"/>
                <a:cs typeface="GE SS Text Light"/>
              </a:rPr>
              <a:t> </a:t>
            </a:r>
            <a:r>
              <a:rPr lang="ar-EG" b="1" dirty="0">
                <a:latin typeface="Traditional Arabic"/>
                <a:ea typeface="Batang"/>
                <a:cs typeface="GE SS Text Light"/>
              </a:rPr>
              <a:t>تقارير عمادة شؤون الطلاب السنوية </a:t>
            </a:r>
            <a:r>
              <a:rPr lang="ar-EG" b="1" dirty="0" smtClean="0">
                <a:latin typeface="Traditional Arabic"/>
                <a:ea typeface="Batang"/>
                <a:cs typeface="GE SS Text Light"/>
              </a:rPr>
              <a:t>)</a:t>
            </a:r>
            <a:endParaRPr lang="en-US" dirty="0"/>
          </a:p>
          <a:p>
            <a:pPr>
              <a:lnSpc>
                <a:spcPct val="115000"/>
              </a:lnSpc>
            </a:pPr>
            <a:r>
              <a:rPr lang="en-US" sz="2400" dirty="0">
                <a:ea typeface="Calibri"/>
                <a:cs typeface="Arial"/>
              </a:rPr>
              <a:t> </a:t>
            </a:r>
            <a:endParaRPr lang="en-US" sz="1600" dirty="0">
              <a:ea typeface="Calibri"/>
              <a:cs typeface="Arial"/>
            </a:endParaRPr>
          </a:p>
          <a:p>
            <a:endParaRPr lang="ar-SA" sz="1400" b="1" dirty="0"/>
          </a:p>
        </p:txBody>
      </p:sp>
      <p:sp>
        <p:nvSpPr>
          <p:cNvPr id="6" name="Rectangle 5"/>
          <p:cNvSpPr/>
          <p:nvPr/>
        </p:nvSpPr>
        <p:spPr>
          <a:xfrm>
            <a:off x="523664" y="1505223"/>
            <a:ext cx="2441694" cy="3740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b="1" dirty="0" smtClean="0">
                <a:latin typeface="Times New Roman"/>
                <a:ea typeface="Calibri"/>
                <a:cs typeface="Arial"/>
              </a:rPr>
              <a:t>5.1 student admission </a:t>
            </a:r>
            <a:endParaRPr lang="en-US" sz="1600" dirty="0">
              <a:ea typeface="Calibri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41292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36291" y="334148"/>
            <a:ext cx="5147563" cy="64511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en-US" sz="3600" b="1" dirty="0" smtClean="0">
                <a:latin typeface="Times New Roman"/>
                <a:ea typeface="Calibri"/>
                <a:cs typeface="Arial"/>
              </a:rPr>
              <a:t>5.2 Student Records(***)</a:t>
            </a:r>
            <a:endParaRPr lang="en-US" sz="3600" b="1" dirty="0">
              <a:latin typeface="Times New Roman"/>
              <a:ea typeface="Calibri"/>
              <a:cs typeface="Arial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63557" y="1752289"/>
            <a:ext cx="11286281" cy="4907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400" dirty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</a:t>
            </a:r>
            <a:r>
              <a:rPr lang="en-US" sz="2400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2- 5 </a:t>
            </a:r>
            <a:r>
              <a:rPr lang="ar-SA" sz="2400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 . </a:t>
            </a:r>
            <a:r>
              <a:rPr lang="ar-SA" sz="2800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سجلات الطلبة </a:t>
            </a:r>
            <a:endParaRPr lang="en-US" sz="2800" dirty="0" smtClean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يوجد بالجامعة انظمة حديثة للقبول والتسجيل توفر جميع الامكانات التقنية التي تدعم وتساعد في حفظ سجلات الطلاب </a:t>
            </a:r>
            <a:r>
              <a:rPr lang="ar-SA" altLang="en-US" b="1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endParaRPr lang="en-US" altLang="en-US" b="1" dirty="0">
              <a:solidFill>
                <a:prstClr val="black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تقديم التقارير </a:t>
            </a:r>
            <a:r>
              <a:rPr lang="ar-SA" altLang="en-US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والاحصائيات</a:t>
            </a:r>
            <a:r>
              <a:rPr lang="ar-SA" altLang="en-US" b="1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حول تقدم الطلبة وتحصيلهم بل والكثير من الامكانات الاخرى التي تدعم تحسين الجودة </a:t>
            </a:r>
            <a:endParaRPr lang="ar-SA" altLang="en-US" b="1" dirty="0" smtClean="0">
              <a:solidFill>
                <a:prstClr val="black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SA" altLang="en-US" b="1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 </a:t>
            </a:r>
            <a:r>
              <a:rPr lang="ar-SA" altLang="en-US" b="1" dirty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لعمل التقارير حول </a:t>
            </a:r>
            <a:r>
              <a:rPr lang="ar-SA" altLang="en-US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تقدم الطلبة </a:t>
            </a:r>
            <a:r>
              <a:rPr lang="ar-SA" altLang="en-US" b="1" dirty="0" smtClean="0">
                <a:solidFill>
                  <a:prstClr val="black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وتحصيلهم.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ar-SA" altLang="en-US" b="1" dirty="0" smtClean="0">
              <a:solidFill>
                <a:prstClr val="black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ar-SA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توفر الجامعة  الحـماية الفعـالة لسجـلات الطلبة  و توجد تعليمات واضحة تحدد محتوى سجلات الطلبة الدائمة، ومدة الاحتفاظ بها والتخلص منها.</a:t>
            </a:r>
            <a:endParaRPr lang="en-US" b="1" dirty="0">
              <a:solidFill>
                <a:srgbClr val="FF0000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يوجد نظام لسجلات الطلبة يوفر  فصليا  البيانات الإحصائية المطلوبة للتخطيط وللتقارير ولضمان الجودة للأقسام ووكلاء لكليات للجودة الجودة وكبار المسؤولين.</a:t>
            </a:r>
            <a:endParaRPr lang="en-US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ar-SA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توجد قواعد، واضحة ويتم الالتزام بها، للحفاظ على سرية المعلومات وضبط عملية الوصول إلى السجلات الفردية للطلبة.</a:t>
            </a:r>
            <a:endParaRPr lang="en-US" b="1" dirty="0">
              <a:solidFill>
                <a:srgbClr val="FF0000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ar-SA" b="1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يتم الانتهاء من النتائج والموافقة عليها رسمياً، وإخطار الطلبة بها حسب المواعيد المحددة في أنظمة الجامعة</a:t>
            </a:r>
            <a:endParaRPr lang="en-US" b="1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lvl="0" indent="-342900" algn="just">
              <a:lnSpc>
                <a:spcPct val="115000"/>
              </a:lnSpc>
              <a:buFont typeface="Symbol"/>
              <a:buChar char=""/>
            </a:pPr>
            <a:r>
              <a:rPr lang="ar-SA" b="1" dirty="0">
                <a:solidFill>
                  <a:srgbClr val="FF000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يتم التحقق رسمياً من أحقية الطالب في التخرج حسب متطلبات البرنامج والمقررات</a:t>
            </a:r>
            <a:r>
              <a:rPr lang="ar-SA" b="1" dirty="0">
                <a:solidFill>
                  <a:srgbClr val="00B050"/>
                </a:solidFill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.</a:t>
            </a:r>
            <a:endParaRPr lang="ar-SA" altLang="en-US" b="1" dirty="0">
              <a:solidFill>
                <a:srgbClr val="00B050"/>
              </a:solidFill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342900" lvl="0" indent="-342900" algn="just" fontAlgn="base">
              <a:spcBef>
                <a:spcPct val="0"/>
              </a:spcBef>
              <a:spcAft>
                <a:spcPct val="0"/>
              </a:spcAft>
              <a:buFont typeface="Symbol"/>
              <a:buChar char=""/>
            </a:pPr>
            <a:endParaRPr lang="ar-SA" altLang="en-US" dirty="0">
              <a:solidFill>
                <a:srgbClr val="00B050"/>
              </a:solidFill>
              <a:latin typeface="Traditional Arabic"/>
              <a:ea typeface="Batang"/>
              <a:cs typeface="GE SS Text Light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endParaRPr lang="en-US" sz="1600" dirty="0" smtClean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</p:txBody>
      </p:sp>
      <p:sp>
        <p:nvSpPr>
          <p:cNvPr id="5" name="مربع نص 2"/>
          <p:cNvSpPr txBox="1"/>
          <p:nvPr/>
        </p:nvSpPr>
        <p:spPr>
          <a:xfrm>
            <a:off x="-1" y="5749166"/>
            <a:ext cx="2115239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6000" b="1" dirty="0">
                <a:solidFill>
                  <a:srgbClr val="FF0000"/>
                </a:solidFill>
              </a:rPr>
              <a:t>)</a:t>
            </a:r>
            <a:r>
              <a:rPr lang="en-GB" sz="6000" b="1" dirty="0" smtClean="0">
                <a:solidFill>
                  <a:srgbClr val="FF0000"/>
                </a:solidFill>
              </a:rPr>
              <a:t>***</a:t>
            </a:r>
            <a:r>
              <a:rPr lang="ar-SA" sz="6000" b="1" dirty="0" smtClean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3" name="Rectangle 2"/>
          <p:cNvSpPr/>
          <p:nvPr/>
        </p:nvSpPr>
        <p:spPr>
          <a:xfrm>
            <a:off x="50964" y="1129096"/>
            <a:ext cx="21452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ea typeface="Calibri"/>
                <a:cs typeface="Arial"/>
                <a:hlinkClick r:id="rId2" action="ppaction://hlinkfile"/>
              </a:rPr>
              <a:t>5.2 Student Records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821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89782" y="258763"/>
            <a:ext cx="59554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ar-SA" sz="3600" b="1" dirty="0" smtClean="0">
                <a:latin typeface="Times New Roman"/>
                <a:ea typeface="Calibri"/>
                <a:cs typeface="Arial"/>
              </a:rPr>
              <a:t>5</a:t>
            </a:r>
            <a:r>
              <a:rPr lang="en-US" sz="3600" b="1" dirty="0" smtClean="0">
                <a:latin typeface="Times New Roman"/>
                <a:ea typeface="Calibri"/>
                <a:cs typeface="Arial"/>
              </a:rPr>
              <a:t>.3 student </a:t>
            </a:r>
            <a:r>
              <a:rPr lang="en-US" sz="3600" b="1" dirty="0" err="1" smtClean="0">
                <a:latin typeface="Times New Roman"/>
                <a:ea typeface="Calibri"/>
                <a:cs typeface="Arial"/>
              </a:rPr>
              <a:t>Mangement</a:t>
            </a:r>
            <a:r>
              <a:rPr lang="en-US" sz="3600" b="1" dirty="0" smtClean="0">
                <a:latin typeface="Times New Roman"/>
                <a:ea typeface="Calibri"/>
                <a:cs typeface="Arial"/>
              </a:rPr>
              <a:t> (***)</a:t>
            </a:r>
            <a:endParaRPr lang="en-US" sz="3600" b="1" dirty="0">
              <a:latin typeface="Times New Roman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61063" y="1742727"/>
            <a:ext cx="11527142" cy="35840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SA" sz="2800" b="1" dirty="0" smtClean="0"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5-3 .ادارة شؤون الطلبة </a:t>
            </a:r>
          </a:p>
          <a:p>
            <a:pPr>
              <a:lnSpc>
                <a:spcPct val="115000"/>
              </a:lnSpc>
            </a:pPr>
            <a:r>
              <a:rPr lang="ar-SA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وضعت </a:t>
            </a:r>
            <a:r>
              <a:rPr lang="en-US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وكالة الجامعة للشؤون التعليمية  </a:t>
            </a:r>
            <a:r>
              <a:rPr lang="ar-SA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قواعد 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وأنظمة تكفل وجود إجراءات إدارية عاجلة </a:t>
            </a:r>
            <a:r>
              <a:rPr lang="ar-SA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ومنتظمة للنظر في الاستئناف والتظلم والنزاعات من قبل جهات مستقلة </a:t>
            </a:r>
            <a:r>
              <a:rPr lang="ar-SA" dirty="0" smtClean="0">
                <a:solidFill>
                  <a:srgbClr val="00B050"/>
                </a:solidFill>
                <a:latin typeface="Traditional Arabic"/>
                <a:ea typeface="Batang"/>
                <a:cs typeface="GE SS Text Light"/>
              </a:rPr>
              <a:t>.</a:t>
            </a:r>
            <a:endParaRPr lang="en-US" dirty="0">
              <a:ea typeface="Calibri"/>
              <a:cs typeface="Arial"/>
            </a:endParaRPr>
          </a:p>
          <a:p>
            <a:pPr>
              <a:lnSpc>
                <a:spcPct val="115000"/>
              </a:lnSpc>
            </a:pPr>
            <a:r>
              <a:rPr lang="ar-SA" dirty="0">
                <a:solidFill>
                  <a:srgbClr val="00B050"/>
                </a:solidFill>
                <a:latin typeface="Traditional Arabic"/>
                <a:ea typeface="Batang"/>
                <a:cs typeface="GE SS Text Light"/>
              </a:rPr>
              <a:t> </a:t>
            </a:r>
            <a:r>
              <a:rPr lang="ar-EG" smtClean="0">
                <a:latin typeface="Segoe UI Light"/>
                <a:ea typeface="Batang"/>
                <a:cs typeface="GE SS Text Light"/>
              </a:rPr>
              <a:t>قيام </a:t>
            </a:r>
            <a:r>
              <a:rPr lang="ar-SA" smtClean="0">
                <a:latin typeface="Segoe UI Light"/>
                <a:ea typeface="Batang"/>
                <a:cs typeface="GE SS Text Light"/>
              </a:rPr>
              <a:t>مجلس </a:t>
            </a:r>
            <a:r>
              <a:rPr lang="en-US" smtClean="0">
                <a:latin typeface="Segoe UI Light"/>
                <a:ea typeface="Batang"/>
                <a:cs typeface="GE SS Text Light"/>
              </a:rPr>
              <a:t>ا</a:t>
            </a:r>
            <a:r>
              <a:rPr lang="ar-SA" smtClean="0">
                <a:latin typeface="Segoe UI Light"/>
                <a:ea typeface="Batang"/>
                <a:cs typeface="GE SS Text Light"/>
              </a:rPr>
              <a:t>لجامعة </a:t>
            </a:r>
            <a:r>
              <a:rPr lang="ar-EG" dirty="0">
                <a:latin typeface="Segoe UI Light"/>
                <a:ea typeface="Batang"/>
                <a:cs typeface="GE SS Text Light"/>
              </a:rPr>
              <a:t>بإقرار "قواعد للسلوك" تحدد حقوق  ومسئوليات الطلبة، وهي مدونة في دليل متوفر بين يدي الطلاب </a:t>
            </a:r>
            <a:r>
              <a:rPr lang="ar-EG" dirty="0" smtClean="0">
                <a:latin typeface="Segoe UI Light"/>
                <a:ea typeface="Batang"/>
                <a:cs typeface="GE SS Text Light"/>
              </a:rPr>
              <a:t>.</a:t>
            </a:r>
            <a:endParaRPr lang="ar-SA" dirty="0" smtClean="0">
              <a:latin typeface="Segoe UI Light"/>
              <a:ea typeface="Batang"/>
              <a:cs typeface="GE SS Text Light"/>
            </a:endParaRPr>
          </a:p>
          <a:p>
            <a:pPr lvl="0" algn="just">
              <a:tabLst>
                <a:tab pos="233680" algn="l"/>
              </a:tabLst>
            </a:pPr>
            <a:r>
              <a:rPr lang="ar-SA" dirty="0" smtClean="0">
                <a:solidFill>
                  <a:srgbClr val="FF0000"/>
                </a:solidFill>
                <a:latin typeface="Segoe UI Light"/>
                <a:ea typeface="Batang"/>
                <a:cs typeface="GE SS Text Light"/>
              </a:rPr>
              <a:t> </a:t>
            </a:r>
            <a:r>
              <a:rPr lang="ar-EG" dirty="0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وجود </a:t>
            </a:r>
            <a:r>
              <a:rPr lang="ar-EG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لوائح لإجراءات الاستئناف والتظلم التي </a:t>
            </a:r>
            <a:r>
              <a:rPr lang="ar-EG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يحق </a:t>
            </a:r>
            <a:r>
              <a:rPr lang="ar-EG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للط</a:t>
            </a:r>
            <a:r>
              <a:rPr lang="en-US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لبة</a:t>
            </a:r>
            <a:r>
              <a:rPr lang="ar-EG" smtClean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 </a:t>
            </a:r>
            <a:r>
              <a:rPr lang="ar-EG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اللجوء إليها وأن إجراءات الاستئناف والتظلم  يتم النظر فيها من قبل أشخاص أو لجان محايدة لا علاقـة لهم بأطـراف القضية</a:t>
            </a:r>
            <a:endParaRPr lang="en-US" b="1" dirty="0" smtClean="0">
              <a:latin typeface="GE SS Text Bold" pitchFamily="18" charset="-78"/>
              <a:ea typeface="GE SS Text Bold" pitchFamily="18" charset="-78"/>
              <a:cs typeface="GE SS Text Bold" pitchFamily="18" charset="-78"/>
            </a:endParaRPr>
          </a:p>
          <a:p>
            <a:pPr fontAlgn="ctr">
              <a:lnSpc>
                <a:spcPct val="115000"/>
              </a:lnSpc>
            </a:pPr>
            <a:r>
              <a:rPr lang="ar-SA" dirty="0">
                <a:latin typeface="Traditional Arabic"/>
                <a:ea typeface="Batang"/>
                <a:cs typeface="GE SS Text Light"/>
              </a:rPr>
              <a:t>وجود العديد من الادلة لارشاد الطلاب منها </a:t>
            </a:r>
          </a:p>
          <a:p>
            <a:pPr fontAlgn="ctr">
              <a:lnSpc>
                <a:spcPct val="115000"/>
              </a:lnSpc>
            </a:pPr>
            <a:r>
              <a:rPr lang="en-US" dirty="0">
                <a:latin typeface="Traditional Arabic"/>
                <a:ea typeface="Batang"/>
                <a:cs typeface="GE SS Text Light"/>
              </a:rPr>
              <a:t> 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الدليل التعريفي للانظمة الاكاديمية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/</a:t>
            </a:r>
            <a:r>
              <a:rPr lang="en-US" dirty="0">
                <a:latin typeface="Traditional Arabic"/>
                <a:ea typeface="Batang"/>
                <a:cs typeface="GE SS Text Light"/>
              </a:rPr>
              <a:t>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ميثاق الطالب الجامعي حقوق وواجبات /</a:t>
            </a:r>
            <a:r>
              <a:rPr lang="en-US" dirty="0">
                <a:latin typeface="Traditional Arabic"/>
                <a:ea typeface="Batang"/>
                <a:cs typeface="GE SS Text Light"/>
              </a:rPr>
              <a:t> </a:t>
            </a:r>
            <a:r>
              <a:rPr lang="ar-SA" dirty="0">
                <a:solidFill>
                  <a:srgbClr val="FF0000"/>
                </a:solidFill>
                <a:latin typeface="Traditional Arabic"/>
                <a:ea typeface="Batang"/>
                <a:cs typeface="GE SS Text Light"/>
              </a:rPr>
              <a:t>لائحة التاديب لطلبة الجامعة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/ دليل الاسئلة المتكررة/ </a:t>
            </a:r>
            <a:r>
              <a:rPr lang="en-US" dirty="0">
                <a:latin typeface="Traditional Arabic"/>
                <a:ea typeface="Batang"/>
                <a:cs typeface="GE SS Text Light"/>
              </a:rPr>
              <a:t> </a:t>
            </a:r>
            <a:r>
              <a:rPr lang="ar-SA" dirty="0">
                <a:latin typeface="Traditional Arabic"/>
                <a:ea typeface="Batang"/>
                <a:cs typeface="GE SS Text Light"/>
              </a:rPr>
              <a:t>دليل الارشاد االطلابي / </a:t>
            </a:r>
            <a:endParaRPr lang="en-US" dirty="0">
              <a:latin typeface="Traditional Arabic"/>
              <a:ea typeface="Batang"/>
              <a:cs typeface="GE SS Text Light"/>
            </a:endParaRPr>
          </a:p>
          <a:p>
            <a:pPr>
              <a:lnSpc>
                <a:spcPct val="115000"/>
              </a:lnSpc>
            </a:pPr>
            <a:endParaRPr lang="en-US" dirty="0">
              <a:solidFill>
                <a:srgbClr val="00B050"/>
              </a:solidFill>
              <a:latin typeface="Traditional Arabic"/>
              <a:ea typeface="Batang"/>
              <a:cs typeface="GE SS Text Light"/>
            </a:endParaRPr>
          </a:p>
          <a:p>
            <a:endParaRPr lang="en-US" dirty="0"/>
          </a:p>
        </p:txBody>
      </p:sp>
      <p:sp>
        <p:nvSpPr>
          <p:cNvPr id="4" name="مربع نص 2"/>
          <p:cNvSpPr txBox="1"/>
          <p:nvPr/>
        </p:nvSpPr>
        <p:spPr>
          <a:xfrm>
            <a:off x="0" y="5842337"/>
            <a:ext cx="166259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 rtl="0"/>
            <a:r>
              <a:rPr lang="ar-SA" sz="6000" b="1" dirty="0">
                <a:solidFill>
                  <a:srgbClr val="FF0000"/>
                </a:solidFill>
              </a:rPr>
              <a:t>)</a:t>
            </a:r>
            <a:r>
              <a:rPr lang="en-GB" sz="6000" b="1" dirty="0" smtClean="0">
                <a:solidFill>
                  <a:srgbClr val="FF0000"/>
                </a:solidFill>
              </a:rPr>
              <a:t>**</a:t>
            </a:r>
            <a:r>
              <a:rPr lang="ar-SA" sz="6000" b="1" dirty="0" smtClean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5" name="Rectangle 4"/>
          <p:cNvSpPr/>
          <p:nvPr/>
        </p:nvSpPr>
        <p:spPr>
          <a:xfrm>
            <a:off x="361062" y="1040961"/>
            <a:ext cx="271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latin typeface="Times New Roman"/>
                <a:ea typeface="Calibri"/>
              </a:rPr>
              <a:t>5.3 Student Management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991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6040" y="439753"/>
            <a:ext cx="108809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3600" b="1" dirty="0" smtClean="0">
                <a:latin typeface="Times New Roman"/>
                <a:ea typeface="Calibri"/>
                <a:cs typeface="Arial"/>
              </a:rPr>
              <a:t>5.4 Planning and Evaluation of Student Services (***)</a:t>
            </a:r>
            <a:endParaRPr lang="en-US" sz="3600" b="1" dirty="0">
              <a:latin typeface="Times New Roman"/>
              <a:ea typeface="Calibri"/>
              <a:cs typeface="Arial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98305" y="1177373"/>
            <a:ext cx="56509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b="1" dirty="0">
                <a:hlinkClick r:id="rId2" action="ppaction://hlinkfile"/>
              </a:rPr>
              <a:t>5</a:t>
            </a:r>
            <a:r>
              <a:rPr lang="en-US" b="1" dirty="0" smtClean="0">
                <a:hlinkClick r:id="rId2" action="ppaction://hlinkfile"/>
              </a:rPr>
              <a:t>.4 </a:t>
            </a:r>
            <a:r>
              <a:rPr lang="en-US" b="1" dirty="0">
                <a:latin typeface="Times New Roman"/>
                <a:ea typeface="Calibri"/>
                <a:cs typeface="Arial"/>
              </a:rPr>
              <a:t>Planning and Evaluation of Student Services </a:t>
            </a:r>
            <a:r>
              <a:rPr lang="en-US" b="1" dirty="0" smtClean="0">
                <a:hlinkClick r:id="rId2" action="ppaction://hlinkfile"/>
              </a:rPr>
              <a:t>(***)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4108" y="5777935"/>
            <a:ext cx="1463862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rtl="0"/>
            <a:r>
              <a:rPr lang="ar-SA" sz="6000" b="1" dirty="0">
                <a:solidFill>
                  <a:srgbClr val="FF0000"/>
                </a:solidFill>
              </a:rPr>
              <a:t>)</a:t>
            </a:r>
            <a:r>
              <a:rPr lang="en-GB" sz="6000" b="1" dirty="0" smtClean="0">
                <a:solidFill>
                  <a:srgbClr val="FF0000"/>
                </a:solidFill>
              </a:rPr>
              <a:t>**</a:t>
            </a:r>
            <a:r>
              <a:rPr lang="ar-SA" sz="6000" b="1" dirty="0">
                <a:solidFill>
                  <a:srgbClr val="FF0000"/>
                </a:solidFill>
              </a:rPr>
              <a:t>(</a:t>
            </a:r>
          </a:p>
        </p:txBody>
      </p:sp>
      <p:sp>
        <p:nvSpPr>
          <p:cNvPr id="5" name="Rectangle 4"/>
          <p:cNvSpPr/>
          <p:nvPr/>
        </p:nvSpPr>
        <p:spPr>
          <a:xfrm>
            <a:off x="198305" y="1177373"/>
            <a:ext cx="116471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5</a:t>
            </a:r>
            <a:r>
              <a:rPr lang="ar-SA" sz="2400" dirty="0" smtClean="0">
                <a:solidFill>
                  <a:prstClr val="black"/>
                </a:solidFill>
                <a:latin typeface="GE SS Text Bold" pitchFamily="18" charset="-78"/>
                <a:ea typeface="GE SS Text Bold" pitchFamily="18" charset="-78"/>
                <a:cs typeface="GE SS Text Bold" pitchFamily="18" charset="-78"/>
              </a:rPr>
              <a:t>-4  تخطيط خدمات الطلبة وتقويمها </a:t>
            </a:r>
          </a:p>
          <a:p>
            <a:endParaRPr lang="ar-SA" dirty="0"/>
          </a:p>
          <a:p>
            <a:pPr marL="285750" indent="-285750">
              <a:buFontTx/>
              <a:buChar char="-"/>
            </a:pP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تقدم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جامعة المجمعة العديد من الخدمات للطلبة تدار من قبل عميد شؤون الطلبة الذي يقدم تقاريره مباشرة إلى وكيل الجامعة للشؤون التعليمية  ومن الأمثلة على ذلك: خدمات التغذية مثل الكافيتريات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وآلات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البيع في الكليات التي تقدم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الوجبات الخفيفة والمواد الغذائية الطازجة  والمشروبات الساخنة  والباردة أيضا خدمات المكتبات تصوير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المستندات،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الصراف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الآلي </a:t>
            </a:r>
            <a:endParaRPr lang="ar-SA" dirty="0" smtClean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285750" indent="-285750">
              <a:buFontTx/>
              <a:buChar char="-"/>
            </a:pPr>
            <a:endParaRPr lang="ar-SA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285750" indent="-285750">
              <a:buFontTx/>
              <a:buChar char="-"/>
            </a:pP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يتم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توثيق جميع الخدمات جامعة المقدمة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للطلبة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ذكور وإناث بمعلومات وصور مفصلة في التقرير السنوي لعمادة شؤون الطلاب</a:t>
            </a:r>
          </a:p>
          <a:p>
            <a:pPr marL="285750" indent="-285750">
              <a:buFontTx/>
              <a:buChar char="-"/>
            </a:pPr>
            <a:endParaRPr lang="ar-SA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285750" indent="-285750">
              <a:buFontTx/>
              <a:buChar char="-"/>
            </a:pP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كذلك فان عمادة شؤون الطلاب هي المسؤولة عن </a:t>
            </a:r>
            <a:r>
              <a:rPr lang="ar-SA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جميع 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خدمات الارش</a:t>
            </a:r>
            <a:r>
              <a:rPr lang="en-US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د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الطلابي المقدمة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للطلبة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ويوفر 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المعلومات اله</a:t>
            </a:r>
            <a:r>
              <a:rPr lang="en-US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مة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بالنسبة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لهم   حيث ان لديها 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العديد من الموظفين المؤهلين لتقديم الارشاد الطلابي خاصة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للطلبة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الجدد والاستمرار حسب </a:t>
            </a: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الحاجة </a:t>
            </a:r>
          </a:p>
          <a:p>
            <a:pPr marL="285750" indent="-285750">
              <a:buFontTx/>
              <a:buChar char="-"/>
            </a:pPr>
            <a:endParaRPr lang="ar-SA" dirty="0">
              <a:latin typeface="GE SS Text Light" pitchFamily="18" charset="-78"/>
              <a:ea typeface="GE SS Text Light" pitchFamily="18" charset="-78"/>
              <a:cs typeface="GE SS Text Light" pitchFamily="18" charset="-78"/>
            </a:endParaRPr>
          </a:p>
          <a:p>
            <a:pPr marL="285750" indent="-285750">
              <a:buFontTx/>
              <a:buChar char="-"/>
            </a:pP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عمادة شؤون الطلبة  تقوم بمراقبة فعالية وأهمية الخدمات من </a:t>
            </a:r>
            <a:r>
              <a:rPr lang="ar-SA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خلال </a:t>
            </a:r>
            <a:r>
              <a:rPr lang="en-US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لمتخصصين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والسعي لآراء الطلاب فيما يتعلق بجدوى هذه الخدمات .</a:t>
            </a:r>
          </a:p>
          <a:p>
            <a:pPr marL="285750" indent="-285750">
              <a:buFontTx/>
              <a:buChar char="-"/>
            </a:pPr>
            <a:r>
              <a:rPr lang="ar-SA" dirty="0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ومن المعروف أنه يتم منح الطلبة </a:t>
            </a:r>
            <a:r>
              <a:rPr lang="ar-SA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الرواتب 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في</a:t>
            </a:r>
            <a:r>
              <a:rPr lang="en-US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 مرحلتي 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البكالوريوس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والدراسات العليا بدوام كامل من الدراسة. بالإضافة إلى ذلك، يتم منح الطلاب الذين يسجلون متوسط ممتاز </a:t>
            </a:r>
            <a:r>
              <a:rPr lang="ar-SA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على </a:t>
            </a:r>
            <a:r>
              <a:rPr lang="ar-SA" smtClean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التوالي </a:t>
            </a:r>
            <a:r>
              <a:rPr lang="ar-SA" dirty="0">
                <a:latin typeface="GE SS Text Light" pitchFamily="18" charset="-78"/>
                <a:ea typeface="GE SS Text Light" pitchFamily="18" charset="-78"/>
                <a:cs typeface="GE SS Text Light" pitchFamily="18" charset="-78"/>
              </a:rPr>
              <a:t>في سنة واحدة بدل إضافي. كما يتم منح الطلاب المعوقين وراتب إضافي للمعوقين </a:t>
            </a:r>
          </a:p>
          <a:p>
            <a:pPr marL="285750" indent="-285750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5513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 descr="C:\Users\a.ameen\Documents\مركز التوجيه  الشامل\التقرير الختامي لعام 1435 للمركز النموذجي\1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180976"/>
            <a:ext cx="9134475" cy="58293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672118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1194</TotalTime>
  <Words>2037</Words>
  <Application>Microsoft Office PowerPoint</Application>
  <PresentationFormat>Custom</PresentationFormat>
  <Paragraphs>321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نسق Office</vt:lpstr>
      <vt:lpstr>PowerPoint Presentation</vt:lpstr>
      <vt:lpstr>اجراءات اعداد تقرير المعيار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Dr.MAG</dc:creator>
  <cp:lastModifiedBy>Mahmod Azmi</cp:lastModifiedBy>
  <cp:revision>92</cp:revision>
  <cp:lastPrinted>2015-12-17T05:38:18Z</cp:lastPrinted>
  <dcterms:created xsi:type="dcterms:W3CDTF">2015-12-02T07:56:28Z</dcterms:created>
  <dcterms:modified xsi:type="dcterms:W3CDTF">2015-12-17T05:46:00Z</dcterms:modified>
</cp:coreProperties>
</file>