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21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notesMasterIdLst>
    <p:notesMasterId r:id="rId32"/>
  </p:notesMasterIdLst>
  <p:sldIdLst>
    <p:sldId id="280" r:id="rId2"/>
    <p:sldId id="272" r:id="rId3"/>
    <p:sldId id="283" r:id="rId4"/>
    <p:sldId id="284" r:id="rId5"/>
    <p:sldId id="285" r:id="rId6"/>
    <p:sldId id="286" r:id="rId7"/>
    <p:sldId id="287" r:id="rId8"/>
    <p:sldId id="288" r:id="rId9"/>
    <p:sldId id="289" r:id="rId10"/>
    <p:sldId id="290" r:id="rId11"/>
    <p:sldId id="291" r:id="rId12"/>
    <p:sldId id="271" r:id="rId13"/>
    <p:sldId id="279" r:id="rId14"/>
    <p:sldId id="273" r:id="rId15"/>
    <p:sldId id="274" r:id="rId16"/>
    <p:sldId id="275" r:id="rId17"/>
    <p:sldId id="277" r:id="rId18"/>
    <p:sldId id="278" r:id="rId19"/>
    <p:sldId id="295" r:id="rId20"/>
    <p:sldId id="296" r:id="rId21"/>
    <p:sldId id="297" r:id="rId22"/>
    <p:sldId id="298" r:id="rId23"/>
    <p:sldId id="299" r:id="rId24"/>
    <p:sldId id="306" r:id="rId25"/>
    <p:sldId id="307" r:id="rId26"/>
    <p:sldId id="301" r:id="rId27"/>
    <p:sldId id="302" r:id="rId28"/>
    <p:sldId id="303" r:id="rId29"/>
    <p:sldId id="304" r:id="rId30"/>
    <p:sldId id="305" r:id="rId31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مقطع افتراضي" id="{8928BA8A-4979-47D6-9D02-8AC324FEE70B}">
          <p14:sldIdLst>
            <p14:sldId id="280"/>
            <p14:sldId id="272"/>
            <p14:sldId id="283"/>
            <p14:sldId id="284"/>
            <p14:sldId id="285"/>
            <p14:sldId id="286"/>
            <p14:sldId id="287"/>
            <p14:sldId id="288"/>
            <p14:sldId id="289"/>
            <p14:sldId id="290"/>
            <p14:sldId id="291"/>
            <p14:sldId id="271"/>
            <p14:sldId id="279"/>
            <p14:sldId id="273"/>
            <p14:sldId id="274"/>
            <p14:sldId id="275"/>
            <p14:sldId id="277"/>
            <p14:sldId id="278"/>
            <p14:sldId id="295"/>
            <p14:sldId id="296"/>
            <p14:sldId id="297"/>
            <p14:sldId id="298"/>
            <p14:sldId id="299"/>
            <p14:sldId id="306"/>
            <p14:sldId id="307"/>
            <p14:sldId id="301"/>
            <p14:sldId id="302"/>
            <p14:sldId id="303"/>
            <p14:sldId id="304"/>
            <p14:sldId id="305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82" d="100"/>
          <a:sy n="82" d="100"/>
        </p:scale>
        <p:origin x="1474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18F8F70-1F4C-4ED2-9423-CD5BE2E691C8}" type="doc">
      <dgm:prSet loTypeId="urn:microsoft.com/office/officeart/2005/8/layout/cycle5" loCatId="cycle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pPr rtl="1"/>
          <a:endParaRPr lang="ar-SA"/>
        </a:p>
      </dgm:t>
    </dgm:pt>
    <dgm:pt modelId="{D2D68AEA-F4E0-4034-8CCC-D6C593ECC5FD}">
      <dgm:prSet phldrT="[نص]"/>
      <dgm:spPr>
        <a:solidFill>
          <a:srgbClr val="C00000"/>
        </a:solidFill>
      </dgm:spPr>
      <dgm:t>
        <a:bodyPr/>
        <a:lstStyle/>
        <a:p>
          <a:pPr rtl="1"/>
          <a:r>
            <a:rPr lang="ar-SA" dirty="0">
              <a:cs typeface="AL-Mohanad Bold" pitchFamily="2" charset="-78"/>
            </a:rPr>
            <a:t>مناقشة واعتماد توصيف البرنامج  او المقرر  من مجالس الأٌقسام</a:t>
          </a:r>
        </a:p>
      </dgm:t>
    </dgm:pt>
    <dgm:pt modelId="{CC478695-2FF5-4E1E-96FE-96F89F13CB12}" type="parTrans" cxnId="{2B2CA945-DD34-4764-BE34-FEF5CC8EA223}">
      <dgm:prSet/>
      <dgm:spPr/>
      <dgm:t>
        <a:bodyPr/>
        <a:lstStyle/>
        <a:p>
          <a:pPr rtl="1"/>
          <a:endParaRPr lang="ar-SA"/>
        </a:p>
      </dgm:t>
    </dgm:pt>
    <dgm:pt modelId="{B54B5081-E43F-4C8C-8183-E030844F6B6E}" type="sibTrans" cxnId="{2B2CA945-DD34-4764-BE34-FEF5CC8EA223}">
      <dgm:prSet/>
      <dgm:spPr>
        <a:ln w="38100"/>
      </dgm:spPr>
      <dgm:t>
        <a:bodyPr/>
        <a:lstStyle/>
        <a:p>
          <a:pPr rtl="1"/>
          <a:endParaRPr lang="ar-SA"/>
        </a:p>
      </dgm:t>
    </dgm:pt>
    <dgm:pt modelId="{C43338AE-C530-4ABF-88FE-329906D1570C}">
      <dgm:prSet phldrT="[نص]" custT="1"/>
      <dgm:spPr>
        <a:solidFill>
          <a:srgbClr val="002060"/>
        </a:solidFill>
      </dgm:spPr>
      <dgm:t>
        <a:bodyPr/>
        <a:lstStyle/>
        <a:p>
          <a:pPr rtl="1"/>
          <a:r>
            <a:rPr lang="ar-SA" sz="2000" dirty="0">
              <a:cs typeface="AL-Mohanad Bold" pitchFamily="2" charset="-78"/>
            </a:rPr>
            <a:t>مناقشة واعتماد توصيف البرنامج او المقرر   في مجالس الكليات </a:t>
          </a:r>
          <a:endParaRPr lang="ar-SA" sz="2000" dirty="0"/>
        </a:p>
      </dgm:t>
    </dgm:pt>
    <dgm:pt modelId="{1E3122E9-2E22-4402-84B0-66686E02CE7D}" type="parTrans" cxnId="{38EF6A1E-CD20-43F3-8191-35DB1FA99B57}">
      <dgm:prSet/>
      <dgm:spPr/>
      <dgm:t>
        <a:bodyPr/>
        <a:lstStyle/>
        <a:p>
          <a:pPr rtl="1"/>
          <a:endParaRPr lang="ar-SA"/>
        </a:p>
      </dgm:t>
    </dgm:pt>
    <dgm:pt modelId="{93C0BEB6-B216-4F12-BB3D-9FD5A783C4C7}" type="sibTrans" cxnId="{38EF6A1E-CD20-43F3-8191-35DB1FA99B57}">
      <dgm:prSet/>
      <dgm:spPr>
        <a:ln w="38100"/>
      </dgm:spPr>
      <dgm:t>
        <a:bodyPr/>
        <a:lstStyle/>
        <a:p>
          <a:pPr rtl="1"/>
          <a:endParaRPr lang="ar-SA"/>
        </a:p>
      </dgm:t>
    </dgm:pt>
    <dgm:pt modelId="{7808C2E5-AF7E-44B4-A563-B85E0FF82845}">
      <dgm:prSet phldrT="[نص]" custT="1"/>
      <dgm:spPr>
        <a:solidFill>
          <a:srgbClr val="00B050"/>
        </a:solidFill>
      </dgm:spPr>
      <dgm:t>
        <a:bodyPr/>
        <a:lstStyle/>
        <a:p>
          <a:pPr rtl="1"/>
          <a:r>
            <a:rPr lang="ar-SA" sz="2000" dirty="0">
              <a:cs typeface="AL-Mohanad Bold" pitchFamily="2" charset="-78"/>
            </a:rPr>
            <a:t>مناقشة واعتماد توصيف البرنامج او المقرر  في مجلس عمادة الجودة وتطوير المهارات</a:t>
          </a:r>
          <a:endParaRPr lang="ar-SA" sz="2000" dirty="0"/>
        </a:p>
      </dgm:t>
    </dgm:pt>
    <dgm:pt modelId="{1F553DFC-541E-4AD1-BCA5-0BDC93CB52A8}" type="parTrans" cxnId="{0EA2096E-5213-4BE7-8EA2-9BACD12B3AD2}">
      <dgm:prSet/>
      <dgm:spPr/>
      <dgm:t>
        <a:bodyPr/>
        <a:lstStyle/>
        <a:p>
          <a:pPr rtl="1"/>
          <a:endParaRPr lang="ar-SA"/>
        </a:p>
      </dgm:t>
    </dgm:pt>
    <dgm:pt modelId="{F5647418-40B5-4AFF-8401-9777BCB207AF}" type="sibTrans" cxnId="{0EA2096E-5213-4BE7-8EA2-9BACD12B3AD2}">
      <dgm:prSet/>
      <dgm:spPr>
        <a:ln w="38100"/>
      </dgm:spPr>
      <dgm:t>
        <a:bodyPr/>
        <a:lstStyle/>
        <a:p>
          <a:pPr rtl="1"/>
          <a:endParaRPr lang="ar-SA"/>
        </a:p>
      </dgm:t>
    </dgm:pt>
    <dgm:pt modelId="{ADE2DDE4-91B9-47FB-A979-74B7FAF8D91B}">
      <dgm:prSet phldrT="[نص]" custT="1"/>
      <dgm:spPr/>
      <dgm:t>
        <a:bodyPr/>
        <a:lstStyle/>
        <a:p>
          <a:pPr marL="0" marR="0" indent="0" defTabSz="914400" rtl="1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ar-SA" sz="2000" dirty="0">
              <a:cs typeface="AL-Mohanad Bold" pitchFamily="2" charset="-78"/>
            </a:rPr>
            <a:t>اعتماد توصيف البرنامج  او المقرر  من خلال لجنة الخطط الدراسية  بالجامعة</a:t>
          </a:r>
          <a:endParaRPr lang="ar-SA" sz="2000" dirty="0"/>
        </a:p>
      </dgm:t>
    </dgm:pt>
    <dgm:pt modelId="{AA0B1B2D-1ED4-4923-9CE6-86F0143BD066}" type="parTrans" cxnId="{FE7478B9-7AEA-4E13-9203-1CDD19897FB9}">
      <dgm:prSet/>
      <dgm:spPr/>
      <dgm:t>
        <a:bodyPr/>
        <a:lstStyle/>
        <a:p>
          <a:pPr rtl="1"/>
          <a:endParaRPr lang="ar-SA"/>
        </a:p>
      </dgm:t>
    </dgm:pt>
    <dgm:pt modelId="{A23D03C7-1C47-4669-BD87-497DEBA5DD2D}" type="sibTrans" cxnId="{FE7478B9-7AEA-4E13-9203-1CDD19897FB9}">
      <dgm:prSet/>
      <dgm:spPr>
        <a:ln w="38100"/>
      </dgm:spPr>
      <dgm:t>
        <a:bodyPr/>
        <a:lstStyle/>
        <a:p>
          <a:pPr rtl="1"/>
          <a:endParaRPr lang="ar-SA"/>
        </a:p>
      </dgm:t>
    </dgm:pt>
    <dgm:pt modelId="{6910663B-EB77-432F-A67A-F76F39AB10D5}">
      <dgm:prSet custT="1"/>
      <dgm:spPr/>
      <dgm:t>
        <a:bodyPr/>
        <a:lstStyle/>
        <a:p>
          <a:pPr rtl="1">
            <a:lnSpc>
              <a:spcPct val="70000"/>
            </a:lnSpc>
            <a:spcAft>
              <a:spcPts val="0"/>
            </a:spcAft>
          </a:pPr>
          <a:r>
            <a:rPr lang="ar-SA" sz="2000" dirty="0">
              <a:cs typeface="AL-Mohanad Bold" pitchFamily="2" charset="-78"/>
            </a:rPr>
            <a:t>اعتماد توصيف البرنامج  او </a:t>
          </a:r>
          <a:r>
            <a:rPr lang="ar-SA" sz="2000">
              <a:cs typeface="AL-Mohanad Bold" pitchFamily="2" charset="-78"/>
            </a:rPr>
            <a:t>المقرر  في </a:t>
          </a:r>
          <a:r>
            <a:rPr lang="ar-SA" sz="2000" dirty="0">
              <a:cs typeface="AL-Mohanad Bold" pitchFamily="2" charset="-78"/>
            </a:rPr>
            <a:t>مجلس الجامعة</a:t>
          </a:r>
        </a:p>
      </dgm:t>
    </dgm:pt>
    <dgm:pt modelId="{9701BF62-694E-46D7-8D9E-827B129B45E9}" type="parTrans" cxnId="{58DCA337-82F1-4979-9B96-850C182D43DD}">
      <dgm:prSet/>
      <dgm:spPr/>
      <dgm:t>
        <a:bodyPr/>
        <a:lstStyle/>
        <a:p>
          <a:pPr rtl="1"/>
          <a:endParaRPr lang="ar-SA"/>
        </a:p>
      </dgm:t>
    </dgm:pt>
    <dgm:pt modelId="{38DB9203-1E3D-48B8-9098-66160099E596}" type="sibTrans" cxnId="{58DCA337-82F1-4979-9B96-850C182D43DD}">
      <dgm:prSet/>
      <dgm:spPr>
        <a:ln w="38100">
          <a:solidFill>
            <a:schemeClr val="tx1"/>
          </a:solidFill>
        </a:ln>
      </dgm:spPr>
      <dgm:t>
        <a:bodyPr/>
        <a:lstStyle/>
        <a:p>
          <a:pPr rtl="1"/>
          <a:endParaRPr lang="ar-SA"/>
        </a:p>
      </dgm:t>
    </dgm:pt>
    <dgm:pt modelId="{69B4D679-AD03-4A96-86AB-E66B8DDB4696}" type="pres">
      <dgm:prSet presAssocID="{C18F8F70-1F4C-4ED2-9423-CD5BE2E691C8}" presName="cycle" presStyleCnt="0">
        <dgm:presLayoutVars>
          <dgm:dir/>
          <dgm:resizeHandles val="exact"/>
        </dgm:presLayoutVars>
      </dgm:prSet>
      <dgm:spPr/>
    </dgm:pt>
    <dgm:pt modelId="{CFA5926C-7733-42EC-B590-1A38316EEBBB}" type="pres">
      <dgm:prSet presAssocID="{D2D68AEA-F4E0-4034-8CCC-D6C593ECC5FD}" presName="node" presStyleLbl="node1" presStyleIdx="0" presStyleCnt="5" custScaleX="130155" custScaleY="113798">
        <dgm:presLayoutVars>
          <dgm:bulletEnabled val="1"/>
        </dgm:presLayoutVars>
      </dgm:prSet>
      <dgm:spPr/>
    </dgm:pt>
    <dgm:pt modelId="{4F618302-C831-4645-8047-34C54AB0577C}" type="pres">
      <dgm:prSet presAssocID="{D2D68AEA-F4E0-4034-8CCC-D6C593ECC5FD}" presName="spNode" presStyleCnt="0"/>
      <dgm:spPr/>
    </dgm:pt>
    <dgm:pt modelId="{4224DFCF-F204-4272-9884-0B74EEB058BE}" type="pres">
      <dgm:prSet presAssocID="{B54B5081-E43F-4C8C-8183-E030844F6B6E}" presName="sibTrans" presStyleLbl="sibTrans1D1" presStyleIdx="0" presStyleCnt="5"/>
      <dgm:spPr/>
    </dgm:pt>
    <dgm:pt modelId="{44BBBC4F-EE7C-4F4D-8F2A-4CA0150A1F91}" type="pres">
      <dgm:prSet presAssocID="{C43338AE-C530-4ABF-88FE-329906D1570C}" presName="node" presStyleLbl="node1" presStyleIdx="1" presStyleCnt="5" custScaleX="76983" custScaleY="109151" custRadScaleRad="125384" custRadScaleInc="56329">
        <dgm:presLayoutVars>
          <dgm:bulletEnabled val="1"/>
        </dgm:presLayoutVars>
      </dgm:prSet>
      <dgm:spPr/>
    </dgm:pt>
    <dgm:pt modelId="{F8DBB3FB-9AE2-46BE-99D7-764F15639A39}" type="pres">
      <dgm:prSet presAssocID="{C43338AE-C530-4ABF-88FE-329906D1570C}" presName="spNode" presStyleCnt="0"/>
      <dgm:spPr/>
    </dgm:pt>
    <dgm:pt modelId="{9F917433-F711-4C39-8FBC-A456A1CBC298}" type="pres">
      <dgm:prSet presAssocID="{93C0BEB6-B216-4F12-BB3D-9FD5A783C4C7}" presName="sibTrans" presStyleLbl="sibTrans1D1" presStyleIdx="1" presStyleCnt="5"/>
      <dgm:spPr/>
    </dgm:pt>
    <dgm:pt modelId="{3856761F-5D9E-4C0B-856D-70EAA164656D}" type="pres">
      <dgm:prSet presAssocID="{7808C2E5-AF7E-44B4-A563-B85E0FF82845}" presName="node" presStyleLbl="node1" presStyleIdx="2" presStyleCnt="5" custScaleX="98291" custScaleY="103594" custRadScaleRad="105284" custRadScaleInc="-28399">
        <dgm:presLayoutVars>
          <dgm:bulletEnabled val="1"/>
        </dgm:presLayoutVars>
      </dgm:prSet>
      <dgm:spPr/>
    </dgm:pt>
    <dgm:pt modelId="{D65D9500-79C2-4526-BCE1-2208891EF274}" type="pres">
      <dgm:prSet presAssocID="{7808C2E5-AF7E-44B4-A563-B85E0FF82845}" presName="spNode" presStyleCnt="0"/>
      <dgm:spPr/>
    </dgm:pt>
    <dgm:pt modelId="{1D2FAC53-075B-4BD0-9D0E-D36D02C4F807}" type="pres">
      <dgm:prSet presAssocID="{F5647418-40B5-4AFF-8401-9777BCB207AF}" presName="sibTrans" presStyleLbl="sibTrans1D1" presStyleIdx="2" presStyleCnt="5"/>
      <dgm:spPr/>
    </dgm:pt>
    <dgm:pt modelId="{1511A8CF-9D97-4C8D-82DB-181D143E1409}" type="pres">
      <dgm:prSet presAssocID="{ADE2DDE4-91B9-47FB-A979-74B7FAF8D91B}" presName="node" presStyleLbl="node1" presStyleIdx="3" presStyleCnt="5" custScaleX="92680" custScaleY="112702" custRadScaleRad="103131" custRadScaleInc="30774">
        <dgm:presLayoutVars>
          <dgm:bulletEnabled val="1"/>
        </dgm:presLayoutVars>
      </dgm:prSet>
      <dgm:spPr/>
    </dgm:pt>
    <dgm:pt modelId="{C4417CE5-D7E8-4025-A092-D9CF19BFEEC7}" type="pres">
      <dgm:prSet presAssocID="{ADE2DDE4-91B9-47FB-A979-74B7FAF8D91B}" presName="spNode" presStyleCnt="0"/>
      <dgm:spPr/>
    </dgm:pt>
    <dgm:pt modelId="{2D986E97-1B6D-40E7-AE52-6C72BB4B5E3E}" type="pres">
      <dgm:prSet presAssocID="{A23D03C7-1C47-4669-BD87-497DEBA5DD2D}" presName="sibTrans" presStyleLbl="sibTrans1D1" presStyleIdx="3" presStyleCnt="5"/>
      <dgm:spPr/>
    </dgm:pt>
    <dgm:pt modelId="{759613B5-9506-46F0-9B7E-284AEDE85E90}" type="pres">
      <dgm:prSet presAssocID="{6910663B-EB77-432F-A67A-F76F39AB10D5}" presName="node" presStyleLbl="node1" presStyleIdx="4" presStyleCnt="5" custScaleX="77383" custScaleY="123926" custRadScaleRad="129096" custRadScaleInc="-54735">
        <dgm:presLayoutVars>
          <dgm:bulletEnabled val="1"/>
        </dgm:presLayoutVars>
      </dgm:prSet>
      <dgm:spPr/>
    </dgm:pt>
    <dgm:pt modelId="{948B02FD-F58F-49A8-9C07-76B5A37F92FF}" type="pres">
      <dgm:prSet presAssocID="{6910663B-EB77-432F-A67A-F76F39AB10D5}" presName="spNode" presStyleCnt="0"/>
      <dgm:spPr/>
    </dgm:pt>
    <dgm:pt modelId="{AD530BF8-6445-4CFC-ACE4-599F38BB8156}" type="pres">
      <dgm:prSet presAssocID="{38DB9203-1E3D-48B8-9098-66160099E596}" presName="sibTrans" presStyleLbl="sibTrans1D1" presStyleIdx="4" presStyleCnt="5"/>
      <dgm:spPr/>
    </dgm:pt>
  </dgm:ptLst>
  <dgm:cxnLst>
    <dgm:cxn modelId="{7D766701-26C0-40E5-A690-EDE756717431}" type="presOf" srcId="{38DB9203-1E3D-48B8-9098-66160099E596}" destId="{AD530BF8-6445-4CFC-ACE4-599F38BB8156}" srcOrd="0" destOrd="0" presId="urn:microsoft.com/office/officeart/2005/8/layout/cycle5"/>
    <dgm:cxn modelId="{38EF6A1E-CD20-43F3-8191-35DB1FA99B57}" srcId="{C18F8F70-1F4C-4ED2-9423-CD5BE2E691C8}" destId="{C43338AE-C530-4ABF-88FE-329906D1570C}" srcOrd="1" destOrd="0" parTransId="{1E3122E9-2E22-4402-84B0-66686E02CE7D}" sibTransId="{93C0BEB6-B216-4F12-BB3D-9FD5A783C4C7}"/>
    <dgm:cxn modelId="{F186E126-977B-4067-8782-CCB5B350EEA7}" type="presOf" srcId="{7808C2E5-AF7E-44B4-A563-B85E0FF82845}" destId="{3856761F-5D9E-4C0B-856D-70EAA164656D}" srcOrd="0" destOrd="0" presId="urn:microsoft.com/office/officeart/2005/8/layout/cycle5"/>
    <dgm:cxn modelId="{58DCA337-82F1-4979-9B96-850C182D43DD}" srcId="{C18F8F70-1F4C-4ED2-9423-CD5BE2E691C8}" destId="{6910663B-EB77-432F-A67A-F76F39AB10D5}" srcOrd="4" destOrd="0" parTransId="{9701BF62-694E-46D7-8D9E-827B129B45E9}" sibTransId="{38DB9203-1E3D-48B8-9098-66160099E596}"/>
    <dgm:cxn modelId="{2B2CA945-DD34-4764-BE34-FEF5CC8EA223}" srcId="{C18F8F70-1F4C-4ED2-9423-CD5BE2E691C8}" destId="{D2D68AEA-F4E0-4034-8CCC-D6C593ECC5FD}" srcOrd="0" destOrd="0" parTransId="{CC478695-2FF5-4E1E-96FE-96F89F13CB12}" sibTransId="{B54B5081-E43F-4C8C-8183-E030844F6B6E}"/>
    <dgm:cxn modelId="{6F944868-9C23-4B81-BCEF-4CFBA610ECB7}" type="presOf" srcId="{93C0BEB6-B216-4F12-BB3D-9FD5A783C4C7}" destId="{9F917433-F711-4C39-8FBC-A456A1CBC298}" srcOrd="0" destOrd="0" presId="urn:microsoft.com/office/officeart/2005/8/layout/cycle5"/>
    <dgm:cxn modelId="{11B8A749-0EB1-45D9-A217-B9D6AB33ACF3}" type="presOf" srcId="{C18F8F70-1F4C-4ED2-9423-CD5BE2E691C8}" destId="{69B4D679-AD03-4A96-86AB-E66B8DDB4696}" srcOrd="0" destOrd="0" presId="urn:microsoft.com/office/officeart/2005/8/layout/cycle5"/>
    <dgm:cxn modelId="{0EA2096E-5213-4BE7-8EA2-9BACD12B3AD2}" srcId="{C18F8F70-1F4C-4ED2-9423-CD5BE2E691C8}" destId="{7808C2E5-AF7E-44B4-A563-B85E0FF82845}" srcOrd="2" destOrd="0" parTransId="{1F553DFC-541E-4AD1-BCA5-0BDC93CB52A8}" sibTransId="{F5647418-40B5-4AFF-8401-9777BCB207AF}"/>
    <dgm:cxn modelId="{90979274-63F5-470A-9517-D965B1E32510}" type="presOf" srcId="{C43338AE-C530-4ABF-88FE-329906D1570C}" destId="{44BBBC4F-EE7C-4F4D-8F2A-4CA0150A1F91}" srcOrd="0" destOrd="0" presId="urn:microsoft.com/office/officeart/2005/8/layout/cycle5"/>
    <dgm:cxn modelId="{C3F3587A-2FFD-4EB7-BA4F-4440760ACE56}" type="presOf" srcId="{A23D03C7-1C47-4669-BD87-497DEBA5DD2D}" destId="{2D986E97-1B6D-40E7-AE52-6C72BB4B5E3E}" srcOrd="0" destOrd="0" presId="urn:microsoft.com/office/officeart/2005/8/layout/cycle5"/>
    <dgm:cxn modelId="{34246A7C-4ABF-4D0D-9C19-167DD61034A1}" type="presOf" srcId="{ADE2DDE4-91B9-47FB-A979-74B7FAF8D91B}" destId="{1511A8CF-9D97-4C8D-82DB-181D143E1409}" srcOrd="0" destOrd="0" presId="urn:microsoft.com/office/officeart/2005/8/layout/cycle5"/>
    <dgm:cxn modelId="{D2B4D5AA-34C5-4245-A4A9-FB39A82300BB}" type="presOf" srcId="{F5647418-40B5-4AFF-8401-9777BCB207AF}" destId="{1D2FAC53-075B-4BD0-9D0E-D36D02C4F807}" srcOrd="0" destOrd="0" presId="urn:microsoft.com/office/officeart/2005/8/layout/cycle5"/>
    <dgm:cxn modelId="{FE7478B9-7AEA-4E13-9203-1CDD19897FB9}" srcId="{C18F8F70-1F4C-4ED2-9423-CD5BE2E691C8}" destId="{ADE2DDE4-91B9-47FB-A979-74B7FAF8D91B}" srcOrd="3" destOrd="0" parTransId="{AA0B1B2D-1ED4-4923-9CE6-86F0143BD066}" sibTransId="{A23D03C7-1C47-4669-BD87-497DEBA5DD2D}"/>
    <dgm:cxn modelId="{99F84CCB-4A35-4EEB-B536-64D2D4BD6F41}" type="presOf" srcId="{6910663B-EB77-432F-A67A-F76F39AB10D5}" destId="{759613B5-9506-46F0-9B7E-284AEDE85E90}" srcOrd="0" destOrd="0" presId="urn:microsoft.com/office/officeart/2005/8/layout/cycle5"/>
    <dgm:cxn modelId="{FD74C8DB-3F95-4219-A3F3-81C3C879CAFA}" type="presOf" srcId="{B54B5081-E43F-4C8C-8183-E030844F6B6E}" destId="{4224DFCF-F204-4272-9884-0B74EEB058BE}" srcOrd="0" destOrd="0" presId="urn:microsoft.com/office/officeart/2005/8/layout/cycle5"/>
    <dgm:cxn modelId="{9FDDECE8-07A5-4A3D-BE50-A360855F3C30}" type="presOf" srcId="{D2D68AEA-F4E0-4034-8CCC-D6C593ECC5FD}" destId="{CFA5926C-7733-42EC-B590-1A38316EEBBB}" srcOrd="0" destOrd="0" presId="urn:microsoft.com/office/officeart/2005/8/layout/cycle5"/>
    <dgm:cxn modelId="{790A7F73-4609-42AD-ADCE-E6BEDE100187}" type="presParOf" srcId="{69B4D679-AD03-4A96-86AB-E66B8DDB4696}" destId="{CFA5926C-7733-42EC-B590-1A38316EEBBB}" srcOrd="0" destOrd="0" presId="urn:microsoft.com/office/officeart/2005/8/layout/cycle5"/>
    <dgm:cxn modelId="{4693C81C-F47C-4D2A-B365-68250ECE6953}" type="presParOf" srcId="{69B4D679-AD03-4A96-86AB-E66B8DDB4696}" destId="{4F618302-C831-4645-8047-34C54AB0577C}" srcOrd="1" destOrd="0" presId="urn:microsoft.com/office/officeart/2005/8/layout/cycle5"/>
    <dgm:cxn modelId="{C2A21BD2-7219-4C0C-BBA0-71E374916F56}" type="presParOf" srcId="{69B4D679-AD03-4A96-86AB-E66B8DDB4696}" destId="{4224DFCF-F204-4272-9884-0B74EEB058BE}" srcOrd="2" destOrd="0" presId="urn:microsoft.com/office/officeart/2005/8/layout/cycle5"/>
    <dgm:cxn modelId="{E2014EDD-577A-41E0-B314-42F2A2E4C93B}" type="presParOf" srcId="{69B4D679-AD03-4A96-86AB-E66B8DDB4696}" destId="{44BBBC4F-EE7C-4F4D-8F2A-4CA0150A1F91}" srcOrd="3" destOrd="0" presId="urn:microsoft.com/office/officeart/2005/8/layout/cycle5"/>
    <dgm:cxn modelId="{869D3271-B5CC-4EF5-A1DF-A4FF51F38044}" type="presParOf" srcId="{69B4D679-AD03-4A96-86AB-E66B8DDB4696}" destId="{F8DBB3FB-9AE2-46BE-99D7-764F15639A39}" srcOrd="4" destOrd="0" presId="urn:microsoft.com/office/officeart/2005/8/layout/cycle5"/>
    <dgm:cxn modelId="{B37EB044-02D9-42BE-902E-E062B6001923}" type="presParOf" srcId="{69B4D679-AD03-4A96-86AB-E66B8DDB4696}" destId="{9F917433-F711-4C39-8FBC-A456A1CBC298}" srcOrd="5" destOrd="0" presId="urn:microsoft.com/office/officeart/2005/8/layout/cycle5"/>
    <dgm:cxn modelId="{963A5BD9-111B-42FB-80D4-A0955A423795}" type="presParOf" srcId="{69B4D679-AD03-4A96-86AB-E66B8DDB4696}" destId="{3856761F-5D9E-4C0B-856D-70EAA164656D}" srcOrd="6" destOrd="0" presId="urn:microsoft.com/office/officeart/2005/8/layout/cycle5"/>
    <dgm:cxn modelId="{460BA6B1-A174-4F83-BB0D-58F9ACEE7CF0}" type="presParOf" srcId="{69B4D679-AD03-4A96-86AB-E66B8DDB4696}" destId="{D65D9500-79C2-4526-BCE1-2208891EF274}" srcOrd="7" destOrd="0" presId="urn:microsoft.com/office/officeart/2005/8/layout/cycle5"/>
    <dgm:cxn modelId="{B813D3C7-9306-4E7F-8AC1-302060119B55}" type="presParOf" srcId="{69B4D679-AD03-4A96-86AB-E66B8DDB4696}" destId="{1D2FAC53-075B-4BD0-9D0E-D36D02C4F807}" srcOrd="8" destOrd="0" presId="urn:microsoft.com/office/officeart/2005/8/layout/cycle5"/>
    <dgm:cxn modelId="{BB2520E0-6244-4DE6-9D9D-8C99FAFFB669}" type="presParOf" srcId="{69B4D679-AD03-4A96-86AB-E66B8DDB4696}" destId="{1511A8CF-9D97-4C8D-82DB-181D143E1409}" srcOrd="9" destOrd="0" presId="urn:microsoft.com/office/officeart/2005/8/layout/cycle5"/>
    <dgm:cxn modelId="{5DA05516-B95D-4FDD-A72C-2861C3DDDA05}" type="presParOf" srcId="{69B4D679-AD03-4A96-86AB-E66B8DDB4696}" destId="{C4417CE5-D7E8-4025-A092-D9CF19BFEEC7}" srcOrd="10" destOrd="0" presId="urn:microsoft.com/office/officeart/2005/8/layout/cycle5"/>
    <dgm:cxn modelId="{8BDA09A9-9A05-4BFC-958A-7CE8AB8CEF3C}" type="presParOf" srcId="{69B4D679-AD03-4A96-86AB-E66B8DDB4696}" destId="{2D986E97-1B6D-40E7-AE52-6C72BB4B5E3E}" srcOrd="11" destOrd="0" presId="urn:microsoft.com/office/officeart/2005/8/layout/cycle5"/>
    <dgm:cxn modelId="{17FC8CD1-4963-4838-B895-F5764A76D6FC}" type="presParOf" srcId="{69B4D679-AD03-4A96-86AB-E66B8DDB4696}" destId="{759613B5-9506-46F0-9B7E-284AEDE85E90}" srcOrd="12" destOrd="0" presId="urn:microsoft.com/office/officeart/2005/8/layout/cycle5"/>
    <dgm:cxn modelId="{FEDF3353-092A-48F1-8679-BDDD39D30058}" type="presParOf" srcId="{69B4D679-AD03-4A96-86AB-E66B8DDB4696}" destId="{948B02FD-F58F-49A8-9C07-76B5A37F92FF}" srcOrd="13" destOrd="0" presId="urn:microsoft.com/office/officeart/2005/8/layout/cycle5"/>
    <dgm:cxn modelId="{3E34D6DB-5833-4959-B67A-2AD22A8CA151}" type="presParOf" srcId="{69B4D679-AD03-4A96-86AB-E66B8DDB4696}" destId="{AD530BF8-6445-4CFC-ACE4-599F38BB8156}" srcOrd="14" destOrd="0" presId="urn:microsoft.com/office/officeart/2005/8/layout/cycle5"/>
  </dgm:cxnLst>
  <dgm:bg/>
  <dgm:whole>
    <a:ln w="38100"/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18F8F70-1F4C-4ED2-9423-CD5BE2E691C8}" type="doc">
      <dgm:prSet loTypeId="urn:microsoft.com/office/officeart/2005/8/layout/cycle5" loCatId="cycle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pPr rtl="1"/>
          <a:endParaRPr lang="ar-SA"/>
        </a:p>
      </dgm:t>
    </dgm:pt>
    <dgm:pt modelId="{D2D68AEA-F4E0-4034-8CCC-D6C593ECC5FD}">
      <dgm:prSet phldrT="[نص]"/>
      <dgm:spPr>
        <a:solidFill>
          <a:srgbClr val="C00000"/>
        </a:solidFill>
      </dgm:spPr>
      <dgm:t>
        <a:bodyPr/>
        <a:lstStyle/>
        <a:p>
          <a:pPr rtl="1"/>
          <a:r>
            <a:rPr lang="ar-SA" dirty="0">
              <a:cs typeface="AL-Mohanad Bold" pitchFamily="2" charset="-78"/>
            </a:rPr>
            <a:t>مناقشة واعتماد التقارير من مجالس الأٌقسام</a:t>
          </a:r>
        </a:p>
      </dgm:t>
    </dgm:pt>
    <dgm:pt modelId="{CC478695-2FF5-4E1E-96FE-96F89F13CB12}" type="parTrans" cxnId="{2B2CA945-DD34-4764-BE34-FEF5CC8EA223}">
      <dgm:prSet/>
      <dgm:spPr/>
      <dgm:t>
        <a:bodyPr/>
        <a:lstStyle/>
        <a:p>
          <a:pPr rtl="1"/>
          <a:endParaRPr lang="ar-SA"/>
        </a:p>
      </dgm:t>
    </dgm:pt>
    <dgm:pt modelId="{B54B5081-E43F-4C8C-8183-E030844F6B6E}" type="sibTrans" cxnId="{2B2CA945-DD34-4764-BE34-FEF5CC8EA223}">
      <dgm:prSet/>
      <dgm:spPr>
        <a:ln w="38100"/>
      </dgm:spPr>
      <dgm:t>
        <a:bodyPr/>
        <a:lstStyle/>
        <a:p>
          <a:pPr rtl="1"/>
          <a:endParaRPr lang="ar-SA"/>
        </a:p>
      </dgm:t>
    </dgm:pt>
    <dgm:pt modelId="{C43338AE-C530-4ABF-88FE-329906D1570C}">
      <dgm:prSet phldrT="[نص]" custT="1"/>
      <dgm:spPr>
        <a:solidFill>
          <a:srgbClr val="002060"/>
        </a:solidFill>
      </dgm:spPr>
      <dgm:t>
        <a:bodyPr/>
        <a:lstStyle/>
        <a:p>
          <a:pPr rtl="1"/>
          <a:r>
            <a:rPr lang="ar-SA" sz="2000" dirty="0">
              <a:cs typeface="AL-Mohanad Bold" pitchFamily="2" charset="-78"/>
            </a:rPr>
            <a:t>مناقشة </a:t>
          </a:r>
          <a:r>
            <a:rPr lang="ar-SA" sz="2000">
              <a:cs typeface="AL-Mohanad Bold" pitchFamily="2" charset="-78"/>
            </a:rPr>
            <a:t>واعتماد عينة من تقارير المقررات في مجالس الكليات </a:t>
          </a:r>
          <a:endParaRPr lang="ar-SA" sz="2000" dirty="0"/>
        </a:p>
      </dgm:t>
    </dgm:pt>
    <dgm:pt modelId="{1E3122E9-2E22-4402-84B0-66686E02CE7D}" type="parTrans" cxnId="{38EF6A1E-CD20-43F3-8191-35DB1FA99B57}">
      <dgm:prSet/>
      <dgm:spPr/>
      <dgm:t>
        <a:bodyPr/>
        <a:lstStyle/>
        <a:p>
          <a:pPr rtl="1"/>
          <a:endParaRPr lang="ar-SA"/>
        </a:p>
      </dgm:t>
    </dgm:pt>
    <dgm:pt modelId="{93C0BEB6-B216-4F12-BB3D-9FD5A783C4C7}" type="sibTrans" cxnId="{38EF6A1E-CD20-43F3-8191-35DB1FA99B57}">
      <dgm:prSet/>
      <dgm:spPr>
        <a:ln w="38100"/>
      </dgm:spPr>
      <dgm:t>
        <a:bodyPr/>
        <a:lstStyle/>
        <a:p>
          <a:pPr rtl="1"/>
          <a:endParaRPr lang="ar-SA"/>
        </a:p>
      </dgm:t>
    </dgm:pt>
    <dgm:pt modelId="{7808C2E5-AF7E-44B4-A563-B85E0FF82845}">
      <dgm:prSet phldrT="[نص]" custT="1"/>
      <dgm:spPr>
        <a:solidFill>
          <a:srgbClr val="00B050"/>
        </a:solidFill>
      </dgm:spPr>
      <dgm:t>
        <a:bodyPr/>
        <a:lstStyle/>
        <a:p>
          <a:pPr rtl="1"/>
          <a:r>
            <a:rPr lang="ar-SA" sz="2000" dirty="0">
              <a:cs typeface="AL-Mohanad Bold" pitchFamily="2" charset="-78"/>
            </a:rPr>
            <a:t>مناقشة عينة من التقارير من خلال لجان المراجعة المستقلة بحضور ممثلي الكليات</a:t>
          </a:r>
          <a:endParaRPr lang="ar-SA" sz="2000" dirty="0"/>
        </a:p>
      </dgm:t>
    </dgm:pt>
    <dgm:pt modelId="{1F553DFC-541E-4AD1-BCA5-0BDC93CB52A8}" type="parTrans" cxnId="{0EA2096E-5213-4BE7-8EA2-9BACD12B3AD2}">
      <dgm:prSet/>
      <dgm:spPr/>
      <dgm:t>
        <a:bodyPr/>
        <a:lstStyle/>
        <a:p>
          <a:pPr rtl="1"/>
          <a:endParaRPr lang="ar-SA"/>
        </a:p>
      </dgm:t>
    </dgm:pt>
    <dgm:pt modelId="{F5647418-40B5-4AFF-8401-9777BCB207AF}" type="sibTrans" cxnId="{0EA2096E-5213-4BE7-8EA2-9BACD12B3AD2}">
      <dgm:prSet/>
      <dgm:spPr>
        <a:ln w="38100"/>
      </dgm:spPr>
      <dgm:t>
        <a:bodyPr/>
        <a:lstStyle/>
        <a:p>
          <a:pPr rtl="1"/>
          <a:endParaRPr lang="ar-SA"/>
        </a:p>
      </dgm:t>
    </dgm:pt>
    <dgm:pt modelId="{ADE2DDE4-91B9-47FB-A979-74B7FAF8D91B}">
      <dgm:prSet phldrT="[نص]" custT="1"/>
      <dgm:spPr/>
      <dgm:t>
        <a:bodyPr/>
        <a:lstStyle/>
        <a:p>
          <a:pPr rtl="1"/>
          <a:r>
            <a:rPr lang="ar-SA" sz="2000" dirty="0">
              <a:cs typeface="AL-Mohanad Bold" pitchFamily="2" charset="-78"/>
            </a:rPr>
            <a:t>مناقشة واعتماد عينة من التقارير في مجلس عمادة الجودة وتطوير المهارات</a:t>
          </a:r>
          <a:endParaRPr lang="ar-SA" sz="2000" dirty="0"/>
        </a:p>
      </dgm:t>
    </dgm:pt>
    <dgm:pt modelId="{AA0B1B2D-1ED4-4923-9CE6-86F0143BD066}" type="parTrans" cxnId="{FE7478B9-7AEA-4E13-9203-1CDD19897FB9}">
      <dgm:prSet/>
      <dgm:spPr/>
      <dgm:t>
        <a:bodyPr/>
        <a:lstStyle/>
        <a:p>
          <a:pPr rtl="1"/>
          <a:endParaRPr lang="ar-SA"/>
        </a:p>
      </dgm:t>
    </dgm:pt>
    <dgm:pt modelId="{A23D03C7-1C47-4669-BD87-497DEBA5DD2D}" type="sibTrans" cxnId="{FE7478B9-7AEA-4E13-9203-1CDD19897FB9}">
      <dgm:prSet/>
      <dgm:spPr>
        <a:ln w="38100"/>
      </dgm:spPr>
      <dgm:t>
        <a:bodyPr/>
        <a:lstStyle/>
        <a:p>
          <a:pPr rtl="1"/>
          <a:endParaRPr lang="ar-SA"/>
        </a:p>
      </dgm:t>
    </dgm:pt>
    <dgm:pt modelId="{FDA2F56D-23A9-4890-BB1F-5AECF40985DD}">
      <dgm:prSet phldrT="[نص]"/>
      <dgm:spPr>
        <a:solidFill>
          <a:srgbClr val="7030A0"/>
        </a:solidFill>
      </dgm:spPr>
      <dgm:t>
        <a:bodyPr/>
        <a:lstStyle/>
        <a:p>
          <a:pPr rtl="1"/>
          <a:r>
            <a:rPr lang="ar-SA" dirty="0">
              <a:cs typeface="AL-Mohanad Bold" pitchFamily="2" charset="-78"/>
            </a:rPr>
            <a:t>مناقشة واعتماد تقرير مجلس العمادة حيال </a:t>
          </a:r>
          <a:r>
            <a:rPr lang="ar-SA">
              <a:cs typeface="AL-Mohanad Bold" pitchFamily="2" charset="-78"/>
            </a:rPr>
            <a:t>تقارير  المقررات في </a:t>
          </a:r>
          <a:r>
            <a:rPr lang="ar-SA" dirty="0">
              <a:cs typeface="AL-Mohanad Bold" pitchFamily="2" charset="-78"/>
            </a:rPr>
            <a:t>مجلس الجامعة</a:t>
          </a:r>
          <a:endParaRPr lang="ar-SA" dirty="0"/>
        </a:p>
      </dgm:t>
    </dgm:pt>
    <dgm:pt modelId="{F427C7C1-A342-46A9-BC74-108A9FA3DA30}" type="parTrans" cxnId="{2E37A241-24AA-4CAB-A47A-91CD51424CC0}">
      <dgm:prSet/>
      <dgm:spPr/>
      <dgm:t>
        <a:bodyPr/>
        <a:lstStyle/>
        <a:p>
          <a:pPr rtl="1"/>
          <a:endParaRPr lang="ar-SA"/>
        </a:p>
      </dgm:t>
    </dgm:pt>
    <dgm:pt modelId="{7C3ED81B-8234-4DFC-ADB6-91765591C7A1}" type="sibTrans" cxnId="{2E37A241-24AA-4CAB-A47A-91CD51424CC0}">
      <dgm:prSet/>
      <dgm:spPr>
        <a:ln w="38100"/>
      </dgm:spPr>
      <dgm:t>
        <a:bodyPr/>
        <a:lstStyle/>
        <a:p>
          <a:pPr rtl="1"/>
          <a:endParaRPr lang="ar-SA"/>
        </a:p>
      </dgm:t>
    </dgm:pt>
    <dgm:pt modelId="{6910663B-EB77-432F-A67A-F76F39AB10D5}">
      <dgm:prSet custT="1"/>
      <dgm:spPr/>
      <dgm:t>
        <a:bodyPr/>
        <a:lstStyle/>
        <a:p>
          <a:pPr rtl="1">
            <a:lnSpc>
              <a:spcPct val="70000"/>
            </a:lnSpc>
            <a:spcAft>
              <a:spcPts val="0"/>
            </a:spcAft>
          </a:pPr>
          <a:r>
            <a:rPr lang="ar-SA" sz="2000" dirty="0">
              <a:cs typeface="AL-Mohanad Bold" pitchFamily="2" charset="-78"/>
            </a:rPr>
            <a:t>مخاطبة الكليات بتوصيات مجلس الجامعة</a:t>
          </a:r>
        </a:p>
        <a:p>
          <a:pPr rtl="1">
            <a:lnSpc>
              <a:spcPct val="70000"/>
            </a:lnSpc>
            <a:spcAft>
              <a:spcPts val="0"/>
            </a:spcAft>
          </a:pPr>
          <a:r>
            <a:rPr lang="ar-SA" sz="2000" dirty="0">
              <a:cs typeface="AL-Mohanad Bold" pitchFamily="2" charset="-78"/>
            </a:rPr>
            <a:t>لتضمين التوصيات الى خطط التحسين بالبرنامج والكلية</a:t>
          </a:r>
          <a:endParaRPr lang="ar-SA" sz="2000" dirty="0"/>
        </a:p>
      </dgm:t>
    </dgm:pt>
    <dgm:pt modelId="{9701BF62-694E-46D7-8D9E-827B129B45E9}" type="parTrans" cxnId="{58DCA337-82F1-4979-9B96-850C182D43DD}">
      <dgm:prSet/>
      <dgm:spPr/>
      <dgm:t>
        <a:bodyPr/>
        <a:lstStyle/>
        <a:p>
          <a:pPr rtl="1"/>
          <a:endParaRPr lang="ar-SA"/>
        </a:p>
      </dgm:t>
    </dgm:pt>
    <dgm:pt modelId="{38DB9203-1E3D-48B8-9098-66160099E596}" type="sibTrans" cxnId="{58DCA337-82F1-4979-9B96-850C182D43DD}">
      <dgm:prSet/>
      <dgm:spPr/>
      <dgm:t>
        <a:bodyPr/>
        <a:lstStyle/>
        <a:p>
          <a:pPr rtl="1"/>
          <a:endParaRPr lang="ar-SA"/>
        </a:p>
      </dgm:t>
    </dgm:pt>
    <dgm:pt modelId="{69B4D679-AD03-4A96-86AB-E66B8DDB4696}" type="pres">
      <dgm:prSet presAssocID="{C18F8F70-1F4C-4ED2-9423-CD5BE2E691C8}" presName="cycle" presStyleCnt="0">
        <dgm:presLayoutVars>
          <dgm:dir/>
          <dgm:resizeHandles val="exact"/>
        </dgm:presLayoutVars>
      </dgm:prSet>
      <dgm:spPr/>
    </dgm:pt>
    <dgm:pt modelId="{CFA5926C-7733-42EC-B590-1A38316EEBBB}" type="pres">
      <dgm:prSet presAssocID="{D2D68AEA-F4E0-4034-8CCC-D6C593ECC5FD}" presName="node" presStyleLbl="node1" presStyleIdx="0" presStyleCnt="6" custScaleX="130155" custScaleY="113798">
        <dgm:presLayoutVars>
          <dgm:bulletEnabled val="1"/>
        </dgm:presLayoutVars>
      </dgm:prSet>
      <dgm:spPr/>
    </dgm:pt>
    <dgm:pt modelId="{4F618302-C831-4645-8047-34C54AB0577C}" type="pres">
      <dgm:prSet presAssocID="{D2D68AEA-F4E0-4034-8CCC-D6C593ECC5FD}" presName="spNode" presStyleCnt="0"/>
      <dgm:spPr/>
    </dgm:pt>
    <dgm:pt modelId="{4224DFCF-F204-4272-9884-0B74EEB058BE}" type="pres">
      <dgm:prSet presAssocID="{B54B5081-E43F-4C8C-8183-E030844F6B6E}" presName="sibTrans" presStyleLbl="sibTrans1D1" presStyleIdx="0" presStyleCnt="6"/>
      <dgm:spPr/>
    </dgm:pt>
    <dgm:pt modelId="{44BBBC4F-EE7C-4F4D-8F2A-4CA0150A1F91}" type="pres">
      <dgm:prSet presAssocID="{C43338AE-C530-4ABF-88FE-329906D1570C}" presName="node" presStyleLbl="node1" presStyleIdx="1" presStyleCnt="6" custScaleX="137660" custScaleY="112687" custRadScaleRad="115409" custRadScaleInc="40787">
        <dgm:presLayoutVars>
          <dgm:bulletEnabled val="1"/>
        </dgm:presLayoutVars>
      </dgm:prSet>
      <dgm:spPr/>
    </dgm:pt>
    <dgm:pt modelId="{F8DBB3FB-9AE2-46BE-99D7-764F15639A39}" type="pres">
      <dgm:prSet presAssocID="{C43338AE-C530-4ABF-88FE-329906D1570C}" presName="spNode" presStyleCnt="0"/>
      <dgm:spPr/>
    </dgm:pt>
    <dgm:pt modelId="{9F917433-F711-4C39-8FBC-A456A1CBC298}" type="pres">
      <dgm:prSet presAssocID="{93C0BEB6-B216-4F12-BB3D-9FD5A783C4C7}" presName="sibTrans" presStyleLbl="sibTrans1D1" presStyleIdx="1" presStyleCnt="6"/>
      <dgm:spPr/>
    </dgm:pt>
    <dgm:pt modelId="{3856761F-5D9E-4C0B-856D-70EAA164656D}" type="pres">
      <dgm:prSet presAssocID="{7808C2E5-AF7E-44B4-A563-B85E0FF82845}" presName="node" presStyleLbl="node1" presStyleIdx="2" presStyleCnt="6" custScaleX="142553" custScaleY="122811" custRadScaleRad="116390" custRadScaleInc="-41529">
        <dgm:presLayoutVars>
          <dgm:bulletEnabled val="1"/>
        </dgm:presLayoutVars>
      </dgm:prSet>
      <dgm:spPr/>
    </dgm:pt>
    <dgm:pt modelId="{D65D9500-79C2-4526-BCE1-2208891EF274}" type="pres">
      <dgm:prSet presAssocID="{7808C2E5-AF7E-44B4-A563-B85E0FF82845}" presName="spNode" presStyleCnt="0"/>
      <dgm:spPr/>
    </dgm:pt>
    <dgm:pt modelId="{1D2FAC53-075B-4BD0-9D0E-D36D02C4F807}" type="pres">
      <dgm:prSet presAssocID="{F5647418-40B5-4AFF-8401-9777BCB207AF}" presName="sibTrans" presStyleLbl="sibTrans1D1" presStyleIdx="2" presStyleCnt="6"/>
      <dgm:spPr/>
    </dgm:pt>
    <dgm:pt modelId="{1511A8CF-9D97-4C8D-82DB-181D143E1409}" type="pres">
      <dgm:prSet presAssocID="{ADE2DDE4-91B9-47FB-A979-74B7FAF8D91B}" presName="node" presStyleLbl="node1" presStyleIdx="3" presStyleCnt="6" custScaleX="130976" custScaleY="108579">
        <dgm:presLayoutVars>
          <dgm:bulletEnabled val="1"/>
        </dgm:presLayoutVars>
      </dgm:prSet>
      <dgm:spPr/>
    </dgm:pt>
    <dgm:pt modelId="{C4417CE5-D7E8-4025-A092-D9CF19BFEEC7}" type="pres">
      <dgm:prSet presAssocID="{ADE2DDE4-91B9-47FB-A979-74B7FAF8D91B}" presName="spNode" presStyleCnt="0"/>
      <dgm:spPr/>
    </dgm:pt>
    <dgm:pt modelId="{2D986E97-1B6D-40E7-AE52-6C72BB4B5E3E}" type="pres">
      <dgm:prSet presAssocID="{A23D03C7-1C47-4669-BD87-497DEBA5DD2D}" presName="sibTrans" presStyleLbl="sibTrans1D1" presStyleIdx="3" presStyleCnt="6"/>
      <dgm:spPr/>
    </dgm:pt>
    <dgm:pt modelId="{E8E69889-B6B7-4881-9D7B-65678E130E63}" type="pres">
      <dgm:prSet presAssocID="{FDA2F56D-23A9-4890-BB1F-5AECF40985DD}" presName="node" presStyleLbl="node1" presStyleIdx="4" presStyleCnt="6" custScaleX="145640" custScaleY="131003" custRadScaleRad="111038" custRadScaleInc="31133">
        <dgm:presLayoutVars>
          <dgm:bulletEnabled val="1"/>
        </dgm:presLayoutVars>
      </dgm:prSet>
      <dgm:spPr/>
    </dgm:pt>
    <dgm:pt modelId="{679DA593-9867-49FF-A337-99DC8C6116F1}" type="pres">
      <dgm:prSet presAssocID="{FDA2F56D-23A9-4890-BB1F-5AECF40985DD}" presName="spNode" presStyleCnt="0"/>
      <dgm:spPr/>
    </dgm:pt>
    <dgm:pt modelId="{ADAD1215-7560-4871-84BD-DE117AABC6BB}" type="pres">
      <dgm:prSet presAssocID="{7C3ED81B-8234-4DFC-ADB6-91765591C7A1}" presName="sibTrans" presStyleLbl="sibTrans1D1" presStyleIdx="4" presStyleCnt="6"/>
      <dgm:spPr/>
    </dgm:pt>
    <dgm:pt modelId="{759613B5-9506-46F0-9B7E-284AEDE85E90}" type="pres">
      <dgm:prSet presAssocID="{6910663B-EB77-432F-A67A-F76F39AB10D5}" presName="node" presStyleLbl="node1" presStyleIdx="5" presStyleCnt="6" custScaleX="142166" custScaleY="130480" custRadScaleRad="108638" custRadScaleInc="-35875">
        <dgm:presLayoutVars>
          <dgm:bulletEnabled val="1"/>
        </dgm:presLayoutVars>
      </dgm:prSet>
      <dgm:spPr/>
    </dgm:pt>
    <dgm:pt modelId="{948B02FD-F58F-49A8-9C07-76B5A37F92FF}" type="pres">
      <dgm:prSet presAssocID="{6910663B-EB77-432F-A67A-F76F39AB10D5}" presName="spNode" presStyleCnt="0"/>
      <dgm:spPr/>
    </dgm:pt>
    <dgm:pt modelId="{AD530BF8-6445-4CFC-ACE4-599F38BB8156}" type="pres">
      <dgm:prSet presAssocID="{38DB9203-1E3D-48B8-9098-66160099E596}" presName="sibTrans" presStyleLbl="sibTrans1D1" presStyleIdx="5" presStyleCnt="6"/>
      <dgm:spPr/>
    </dgm:pt>
  </dgm:ptLst>
  <dgm:cxnLst>
    <dgm:cxn modelId="{A72E6D0F-80A2-426A-B250-591A38381978}" type="presOf" srcId="{7C3ED81B-8234-4DFC-ADB6-91765591C7A1}" destId="{ADAD1215-7560-4871-84BD-DE117AABC6BB}" srcOrd="0" destOrd="0" presId="urn:microsoft.com/office/officeart/2005/8/layout/cycle5"/>
    <dgm:cxn modelId="{38EF6A1E-CD20-43F3-8191-35DB1FA99B57}" srcId="{C18F8F70-1F4C-4ED2-9423-CD5BE2E691C8}" destId="{C43338AE-C530-4ABF-88FE-329906D1570C}" srcOrd="1" destOrd="0" parTransId="{1E3122E9-2E22-4402-84B0-66686E02CE7D}" sibTransId="{93C0BEB6-B216-4F12-BB3D-9FD5A783C4C7}"/>
    <dgm:cxn modelId="{71052229-F265-4733-823D-ADCC530AD67C}" type="presOf" srcId="{FDA2F56D-23A9-4890-BB1F-5AECF40985DD}" destId="{E8E69889-B6B7-4881-9D7B-65678E130E63}" srcOrd="0" destOrd="0" presId="urn:microsoft.com/office/officeart/2005/8/layout/cycle5"/>
    <dgm:cxn modelId="{6E89B135-41B7-4AE5-B25E-37A9856F3E3D}" type="presOf" srcId="{F5647418-40B5-4AFF-8401-9777BCB207AF}" destId="{1D2FAC53-075B-4BD0-9D0E-D36D02C4F807}" srcOrd="0" destOrd="0" presId="urn:microsoft.com/office/officeart/2005/8/layout/cycle5"/>
    <dgm:cxn modelId="{58DCA337-82F1-4979-9B96-850C182D43DD}" srcId="{C18F8F70-1F4C-4ED2-9423-CD5BE2E691C8}" destId="{6910663B-EB77-432F-A67A-F76F39AB10D5}" srcOrd="5" destOrd="0" parTransId="{9701BF62-694E-46D7-8D9E-827B129B45E9}" sibTransId="{38DB9203-1E3D-48B8-9098-66160099E596}"/>
    <dgm:cxn modelId="{442FC53F-6684-4CA6-9F3C-A6385728583A}" type="presOf" srcId="{D2D68AEA-F4E0-4034-8CCC-D6C593ECC5FD}" destId="{CFA5926C-7733-42EC-B590-1A38316EEBBB}" srcOrd="0" destOrd="0" presId="urn:microsoft.com/office/officeart/2005/8/layout/cycle5"/>
    <dgm:cxn modelId="{9718955C-ED2A-453A-9218-34470E62D42F}" type="presOf" srcId="{7808C2E5-AF7E-44B4-A563-B85E0FF82845}" destId="{3856761F-5D9E-4C0B-856D-70EAA164656D}" srcOrd="0" destOrd="0" presId="urn:microsoft.com/office/officeart/2005/8/layout/cycle5"/>
    <dgm:cxn modelId="{2E37A241-24AA-4CAB-A47A-91CD51424CC0}" srcId="{C18F8F70-1F4C-4ED2-9423-CD5BE2E691C8}" destId="{FDA2F56D-23A9-4890-BB1F-5AECF40985DD}" srcOrd="4" destOrd="0" parTransId="{F427C7C1-A342-46A9-BC74-108A9FA3DA30}" sibTransId="{7C3ED81B-8234-4DFC-ADB6-91765591C7A1}"/>
    <dgm:cxn modelId="{E7109F64-FA19-44BB-891C-5AE0E8D7E688}" type="presOf" srcId="{ADE2DDE4-91B9-47FB-A979-74B7FAF8D91B}" destId="{1511A8CF-9D97-4C8D-82DB-181D143E1409}" srcOrd="0" destOrd="0" presId="urn:microsoft.com/office/officeart/2005/8/layout/cycle5"/>
    <dgm:cxn modelId="{2B2CA945-DD34-4764-BE34-FEF5CC8EA223}" srcId="{C18F8F70-1F4C-4ED2-9423-CD5BE2E691C8}" destId="{D2D68AEA-F4E0-4034-8CCC-D6C593ECC5FD}" srcOrd="0" destOrd="0" parTransId="{CC478695-2FF5-4E1E-96FE-96F89F13CB12}" sibTransId="{B54B5081-E43F-4C8C-8183-E030844F6B6E}"/>
    <dgm:cxn modelId="{0EA2096E-5213-4BE7-8EA2-9BACD12B3AD2}" srcId="{C18F8F70-1F4C-4ED2-9423-CD5BE2E691C8}" destId="{7808C2E5-AF7E-44B4-A563-B85E0FF82845}" srcOrd="2" destOrd="0" parTransId="{1F553DFC-541E-4AD1-BCA5-0BDC93CB52A8}" sibTransId="{F5647418-40B5-4AFF-8401-9777BCB207AF}"/>
    <dgm:cxn modelId="{F6D83F4F-DB38-4EE9-B4E3-4A8222583937}" type="presOf" srcId="{38DB9203-1E3D-48B8-9098-66160099E596}" destId="{AD530BF8-6445-4CFC-ACE4-599F38BB8156}" srcOrd="0" destOrd="0" presId="urn:microsoft.com/office/officeart/2005/8/layout/cycle5"/>
    <dgm:cxn modelId="{055C868D-16DC-4FCF-B552-98C713230704}" type="presOf" srcId="{C43338AE-C530-4ABF-88FE-329906D1570C}" destId="{44BBBC4F-EE7C-4F4D-8F2A-4CA0150A1F91}" srcOrd="0" destOrd="0" presId="urn:microsoft.com/office/officeart/2005/8/layout/cycle5"/>
    <dgm:cxn modelId="{7ACD23A2-962C-46CE-82CB-176CB9C383CB}" type="presOf" srcId="{C18F8F70-1F4C-4ED2-9423-CD5BE2E691C8}" destId="{69B4D679-AD03-4A96-86AB-E66B8DDB4696}" srcOrd="0" destOrd="0" presId="urn:microsoft.com/office/officeart/2005/8/layout/cycle5"/>
    <dgm:cxn modelId="{98D8E6A5-E55C-424C-B417-A636A85207C6}" type="presOf" srcId="{A23D03C7-1C47-4669-BD87-497DEBA5DD2D}" destId="{2D986E97-1B6D-40E7-AE52-6C72BB4B5E3E}" srcOrd="0" destOrd="0" presId="urn:microsoft.com/office/officeart/2005/8/layout/cycle5"/>
    <dgm:cxn modelId="{648AC3AF-E6AA-4BEE-8E22-7F809143B474}" type="presOf" srcId="{B54B5081-E43F-4C8C-8183-E030844F6B6E}" destId="{4224DFCF-F204-4272-9884-0B74EEB058BE}" srcOrd="0" destOrd="0" presId="urn:microsoft.com/office/officeart/2005/8/layout/cycle5"/>
    <dgm:cxn modelId="{FE7478B9-7AEA-4E13-9203-1CDD19897FB9}" srcId="{C18F8F70-1F4C-4ED2-9423-CD5BE2E691C8}" destId="{ADE2DDE4-91B9-47FB-A979-74B7FAF8D91B}" srcOrd="3" destOrd="0" parTransId="{AA0B1B2D-1ED4-4923-9CE6-86F0143BD066}" sibTransId="{A23D03C7-1C47-4669-BD87-497DEBA5DD2D}"/>
    <dgm:cxn modelId="{DA7E4FE5-F1F0-489D-867C-8AE240BA391D}" type="presOf" srcId="{93C0BEB6-B216-4F12-BB3D-9FD5A783C4C7}" destId="{9F917433-F711-4C39-8FBC-A456A1CBC298}" srcOrd="0" destOrd="0" presId="urn:microsoft.com/office/officeart/2005/8/layout/cycle5"/>
    <dgm:cxn modelId="{48779AFC-24AF-4D98-A597-6E8B5EB0E4CC}" type="presOf" srcId="{6910663B-EB77-432F-A67A-F76F39AB10D5}" destId="{759613B5-9506-46F0-9B7E-284AEDE85E90}" srcOrd="0" destOrd="0" presId="urn:microsoft.com/office/officeart/2005/8/layout/cycle5"/>
    <dgm:cxn modelId="{69CF02F4-C647-4772-9698-98C9CCED0209}" type="presParOf" srcId="{69B4D679-AD03-4A96-86AB-E66B8DDB4696}" destId="{CFA5926C-7733-42EC-B590-1A38316EEBBB}" srcOrd="0" destOrd="0" presId="urn:microsoft.com/office/officeart/2005/8/layout/cycle5"/>
    <dgm:cxn modelId="{12DB7D29-F2B1-471A-9573-7CC92CC6A322}" type="presParOf" srcId="{69B4D679-AD03-4A96-86AB-E66B8DDB4696}" destId="{4F618302-C831-4645-8047-34C54AB0577C}" srcOrd="1" destOrd="0" presId="urn:microsoft.com/office/officeart/2005/8/layout/cycle5"/>
    <dgm:cxn modelId="{F35EA51A-25C7-45DB-8BBB-A5FE98884BBA}" type="presParOf" srcId="{69B4D679-AD03-4A96-86AB-E66B8DDB4696}" destId="{4224DFCF-F204-4272-9884-0B74EEB058BE}" srcOrd="2" destOrd="0" presId="urn:microsoft.com/office/officeart/2005/8/layout/cycle5"/>
    <dgm:cxn modelId="{0FE995D2-746F-49EF-9D30-66F3DFD39FF5}" type="presParOf" srcId="{69B4D679-AD03-4A96-86AB-E66B8DDB4696}" destId="{44BBBC4F-EE7C-4F4D-8F2A-4CA0150A1F91}" srcOrd="3" destOrd="0" presId="urn:microsoft.com/office/officeart/2005/8/layout/cycle5"/>
    <dgm:cxn modelId="{163EE0D7-9DF4-4AF2-BDC0-5EE1943DD417}" type="presParOf" srcId="{69B4D679-AD03-4A96-86AB-E66B8DDB4696}" destId="{F8DBB3FB-9AE2-46BE-99D7-764F15639A39}" srcOrd="4" destOrd="0" presId="urn:microsoft.com/office/officeart/2005/8/layout/cycle5"/>
    <dgm:cxn modelId="{45EDF53C-2646-4AB9-A930-613C6501C734}" type="presParOf" srcId="{69B4D679-AD03-4A96-86AB-E66B8DDB4696}" destId="{9F917433-F711-4C39-8FBC-A456A1CBC298}" srcOrd="5" destOrd="0" presId="urn:microsoft.com/office/officeart/2005/8/layout/cycle5"/>
    <dgm:cxn modelId="{0B65A131-7270-4E50-A5D9-240FE0873E21}" type="presParOf" srcId="{69B4D679-AD03-4A96-86AB-E66B8DDB4696}" destId="{3856761F-5D9E-4C0B-856D-70EAA164656D}" srcOrd="6" destOrd="0" presId="urn:microsoft.com/office/officeart/2005/8/layout/cycle5"/>
    <dgm:cxn modelId="{67E6B559-14BC-4B94-90E3-609EFC1CD25A}" type="presParOf" srcId="{69B4D679-AD03-4A96-86AB-E66B8DDB4696}" destId="{D65D9500-79C2-4526-BCE1-2208891EF274}" srcOrd="7" destOrd="0" presId="urn:microsoft.com/office/officeart/2005/8/layout/cycle5"/>
    <dgm:cxn modelId="{81DB6026-70FE-4EBF-AB3D-B82C64C9BEBB}" type="presParOf" srcId="{69B4D679-AD03-4A96-86AB-E66B8DDB4696}" destId="{1D2FAC53-075B-4BD0-9D0E-D36D02C4F807}" srcOrd="8" destOrd="0" presId="urn:microsoft.com/office/officeart/2005/8/layout/cycle5"/>
    <dgm:cxn modelId="{1E9598AA-5206-4A49-B563-2EE04F42DB7F}" type="presParOf" srcId="{69B4D679-AD03-4A96-86AB-E66B8DDB4696}" destId="{1511A8CF-9D97-4C8D-82DB-181D143E1409}" srcOrd="9" destOrd="0" presId="urn:microsoft.com/office/officeart/2005/8/layout/cycle5"/>
    <dgm:cxn modelId="{E0C4D573-A6B6-44D5-8BA8-45E3DD276331}" type="presParOf" srcId="{69B4D679-AD03-4A96-86AB-E66B8DDB4696}" destId="{C4417CE5-D7E8-4025-A092-D9CF19BFEEC7}" srcOrd="10" destOrd="0" presId="urn:microsoft.com/office/officeart/2005/8/layout/cycle5"/>
    <dgm:cxn modelId="{1435718D-18C8-475F-AE70-0C0383080AFC}" type="presParOf" srcId="{69B4D679-AD03-4A96-86AB-E66B8DDB4696}" destId="{2D986E97-1B6D-40E7-AE52-6C72BB4B5E3E}" srcOrd="11" destOrd="0" presId="urn:microsoft.com/office/officeart/2005/8/layout/cycle5"/>
    <dgm:cxn modelId="{E0FD6CDB-C310-4865-BFB8-864F54DA344D}" type="presParOf" srcId="{69B4D679-AD03-4A96-86AB-E66B8DDB4696}" destId="{E8E69889-B6B7-4881-9D7B-65678E130E63}" srcOrd="12" destOrd="0" presId="urn:microsoft.com/office/officeart/2005/8/layout/cycle5"/>
    <dgm:cxn modelId="{9AE576E3-E6B4-4678-B0C7-C8FFCBD80349}" type="presParOf" srcId="{69B4D679-AD03-4A96-86AB-E66B8DDB4696}" destId="{679DA593-9867-49FF-A337-99DC8C6116F1}" srcOrd="13" destOrd="0" presId="urn:microsoft.com/office/officeart/2005/8/layout/cycle5"/>
    <dgm:cxn modelId="{C48F41EB-E5EF-4199-900C-8C39B79F7C01}" type="presParOf" srcId="{69B4D679-AD03-4A96-86AB-E66B8DDB4696}" destId="{ADAD1215-7560-4871-84BD-DE117AABC6BB}" srcOrd="14" destOrd="0" presId="urn:microsoft.com/office/officeart/2005/8/layout/cycle5"/>
    <dgm:cxn modelId="{CA34C7B7-CD69-48D4-938D-C4F1C103ACC3}" type="presParOf" srcId="{69B4D679-AD03-4A96-86AB-E66B8DDB4696}" destId="{759613B5-9506-46F0-9B7E-284AEDE85E90}" srcOrd="15" destOrd="0" presId="urn:microsoft.com/office/officeart/2005/8/layout/cycle5"/>
    <dgm:cxn modelId="{DEBC2139-1B27-45BC-A7F5-78EF60BFB068}" type="presParOf" srcId="{69B4D679-AD03-4A96-86AB-E66B8DDB4696}" destId="{948B02FD-F58F-49A8-9C07-76B5A37F92FF}" srcOrd="16" destOrd="0" presId="urn:microsoft.com/office/officeart/2005/8/layout/cycle5"/>
    <dgm:cxn modelId="{11AB0AFC-2F41-4946-B6AE-61CA63EB4ED6}" type="presParOf" srcId="{69B4D679-AD03-4A96-86AB-E66B8DDB4696}" destId="{AD530BF8-6445-4CFC-ACE4-599F38BB8156}" srcOrd="17" destOrd="0" presId="urn:microsoft.com/office/officeart/2005/8/layout/cycle5"/>
  </dgm:cxnLst>
  <dgm:bg/>
  <dgm:whole>
    <a:ln w="38100"/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71D601B-226A-4B3D-B4D0-52912848677F}" type="doc">
      <dgm:prSet loTypeId="urn:microsoft.com/office/officeart/2005/8/layout/cycle5" loCatId="cycle" qsTypeId="urn:microsoft.com/office/officeart/2005/8/quickstyle/3d1" qsCatId="3D" csTypeId="urn:microsoft.com/office/officeart/2005/8/colors/colorful1" csCatId="colorful" phldr="1"/>
      <dgm:spPr/>
      <dgm:t>
        <a:bodyPr/>
        <a:lstStyle/>
        <a:p>
          <a:pPr rtl="1"/>
          <a:endParaRPr lang="ar-SA"/>
        </a:p>
      </dgm:t>
    </dgm:pt>
    <dgm:pt modelId="{C1A2766C-4179-431F-8EC6-CF8EE832168E}">
      <dgm:prSet phldrT="[نص]" custT="1"/>
      <dgm:spPr/>
      <dgm:t>
        <a:bodyPr/>
        <a:lstStyle/>
        <a:p>
          <a:pPr rtl="0"/>
          <a:r>
            <a:rPr lang="en-US" sz="2000" b="0" dirty="0">
              <a:effectLst/>
              <a:cs typeface="AL-Mohanad Bold" pitchFamily="2" charset="-78"/>
            </a:rPr>
            <a:t>Mission      </a:t>
          </a:r>
          <a:r>
            <a:rPr lang="ar-SA" sz="2000" b="0" dirty="0">
              <a:effectLst/>
              <a:cs typeface="AL-Mohanad Bold" pitchFamily="2" charset="-78"/>
            </a:rPr>
            <a:t>الرسالة</a:t>
          </a:r>
          <a:endParaRPr lang="ar-SA" sz="2000" b="0" dirty="0">
            <a:cs typeface="AL-Mohanad Bold" pitchFamily="2" charset="-78"/>
          </a:endParaRPr>
        </a:p>
      </dgm:t>
    </dgm:pt>
    <dgm:pt modelId="{04F67E40-3534-4560-A43C-32F7DBF431FD}" type="parTrans" cxnId="{FAE08026-00FF-43D4-B335-14D9C2800576}">
      <dgm:prSet/>
      <dgm:spPr/>
      <dgm:t>
        <a:bodyPr/>
        <a:lstStyle/>
        <a:p>
          <a:pPr rtl="1"/>
          <a:endParaRPr lang="ar-SA"/>
        </a:p>
      </dgm:t>
    </dgm:pt>
    <dgm:pt modelId="{61331284-FB11-485A-895A-9BEF35465152}" type="sibTrans" cxnId="{FAE08026-00FF-43D4-B335-14D9C2800576}">
      <dgm:prSet/>
      <dgm:spPr/>
      <dgm:t>
        <a:bodyPr/>
        <a:lstStyle/>
        <a:p>
          <a:pPr rtl="1"/>
          <a:endParaRPr lang="ar-SA"/>
        </a:p>
      </dgm:t>
    </dgm:pt>
    <dgm:pt modelId="{E537A620-4F03-43B1-9340-2B443AB80A57}">
      <dgm:prSet phldrT="[نص]" custT="1"/>
      <dgm:spPr/>
      <dgm:t>
        <a:bodyPr/>
        <a:lstStyle/>
        <a:p>
          <a:pPr rtl="1"/>
          <a:r>
            <a:rPr lang="en-US" sz="1400" i="0" dirty="0">
              <a:effectLst/>
              <a:cs typeface="AL-Mohanad Bold" pitchFamily="2" charset="-78"/>
            </a:rPr>
            <a:t>Measurement  Methods  Assessment  Criteria</a:t>
          </a:r>
        </a:p>
        <a:p>
          <a:pPr rtl="0"/>
          <a:r>
            <a:rPr lang="ar-SA" sz="1400" i="0" dirty="0">
              <a:effectLst/>
              <a:cs typeface="AL-Mohanad Bold" pitchFamily="2" charset="-78"/>
            </a:rPr>
            <a:t>طرق القياس/معايير </a:t>
          </a:r>
          <a:endParaRPr lang="ar-SA" sz="1400" i="0" dirty="0">
            <a:cs typeface="AL-Mohanad Bold" pitchFamily="2" charset="-78"/>
          </a:endParaRPr>
        </a:p>
      </dgm:t>
    </dgm:pt>
    <dgm:pt modelId="{F7E215E6-E414-43BE-A8B9-CA261DC8AE7D}" type="parTrans" cxnId="{4C77CB6D-5FB1-4768-87E4-EEAD4EF03AA0}">
      <dgm:prSet/>
      <dgm:spPr/>
      <dgm:t>
        <a:bodyPr/>
        <a:lstStyle/>
        <a:p>
          <a:pPr rtl="1"/>
          <a:endParaRPr lang="ar-SA"/>
        </a:p>
      </dgm:t>
    </dgm:pt>
    <dgm:pt modelId="{363D5752-F0B4-4371-80F3-8FE424CEE3D1}" type="sibTrans" cxnId="{4C77CB6D-5FB1-4768-87E4-EEAD4EF03AA0}">
      <dgm:prSet/>
      <dgm:spPr/>
      <dgm:t>
        <a:bodyPr/>
        <a:lstStyle/>
        <a:p>
          <a:pPr rtl="1"/>
          <a:endParaRPr lang="ar-SA"/>
        </a:p>
      </dgm:t>
    </dgm:pt>
    <dgm:pt modelId="{43402BEA-FFBB-46A3-9CA9-9A4CE051AAA5}">
      <dgm:prSet phldrT="[نص]" custT="1"/>
      <dgm:spPr/>
      <dgm:t>
        <a:bodyPr/>
        <a:lstStyle/>
        <a:p>
          <a:pPr rtl="1"/>
          <a:r>
            <a:rPr lang="en-US" sz="1800" dirty="0">
              <a:effectLst/>
              <a:cs typeface="AL-Mohanad Bold" pitchFamily="2" charset="-78"/>
            </a:rPr>
            <a:t>Action Plan    </a:t>
          </a:r>
          <a:r>
            <a:rPr lang="ar-SA" sz="1800" dirty="0">
              <a:effectLst/>
              <a:cs typeface="AL-Mohanad Bold" pitchFamily="2" charset="-78"/>
            </a:rPr>
            <a:t>الخطة التنفيذية </a:t>
          </a:r>
          <a:endParaRPr lang="ar-SA" sz="1800" dirty="0">
            <a:cs typeface="AL-Mohanad Bold" pitchFamily="2" charset="-78"/>
          </a:endParaRPr>
        </a:p>
      </dgm:t>
    </dgm:pt>
    <dgm:pt modelId="{8546E977-F8D0-4384-9A3C-F55E3182BD77}" type="parTrans" cxnId="{31A60780-471F-4791-A22B-B9450E607762}">
      <dgm:prSet/>
      <dgm:spPr/>
      <dgm:t>
        <a:bodyPr/>
        <a:lstStyle/>
        <a:p>
          <a:pPr rtl="1"/>
          <a:endParaRPr lang="ar-SA"/>
        </a:p>
      </dgm:t>
    </dgm:pt>
    <dgm:pt modelId="{CB4A38E8-67F6-4413-AC0C-3A4E32015830}" type="sibTrans" cxnId="{31A60780-471F-4791-A22B-B9450E607762}">
      <dgm:prSet/>
      <dgm:spPr/>
      <dgm:t>
        <a:bodyPr/>
        <a:lstStyle/>
        <a:p>
          <a:pPr rtl="1"/>
          <a:endParaRPr lang="ar-SA"/>
        </a:p>
      </dgm:t>
    </dgm:pt>
    <dgm:pt modelId="{EA69D13C-E074-4CA9-97F2-2A6EFF09D5F8}">
      <dgm:prSet phldrT="[نص]" custT="1"/>
      <dgm:spPr/>
      <dgm:t>
        <a:bodyPr/>
        <a:lstStyle/>
        <a:p>
          <a:pPr rtl="1"/>
          <a:r>
            <a:rPr lang="en-US" sz="1400" dirty="0">
              <a:effectLst/>
              <a:cs typeface="AL-Mohanad Bold" pitchFamily="2" charset="-78"/>
            </a:rPr>
            <a:t>Program</a:t>
          </a:r>
        </a:p>
        <a:p>
          <a:pPr rtl="0"/>
          <a:r>
            <a:rPr lang="en-US" sz="1400" dirty="0">
              <a:effectLst/>
              <a:cs typeface="AL-Mohanad Bold" pitchFamily="2" charset="-78"/>
            </a:rPr>
            <a:t>Improvements</a:t>
          </a:r>
        </a:p>
        <a:p>
          <a:pPr rtl="0"/>
          <a:r>
            <a:rPr lang="ar-SA" sz="1400" dirty="0">
              <a:effectLst/>
              <a:cs typeface="AL-Mohanad Bold" pitchFamily="2" charset="-78"/>
            </a:rPr>
            <a:t>برامج التحسين</a:t>
          </a:r>
          <a:endParaRPr lang="ar-SA" sz="1400" dirty="0">
            <a:cs typeface="AL-Mohanad Bold" pitchFamily="2" charset="-78"/>
          </a:endParaRPr>
        </a:p>
      </dgm:t>
    </dgm:pt>
    <dgm:pt modelId="{D1B24BB6-C6DF-493D-AB38-9258D5AF1BC7}" type="parTrans" cxnId="{4C57E098-16F0-4B80-8D74-242C10084297}">
      <dgm:prSet/>
      <dgm:spPr/>
      <dgm:t>
        <a:bodyPr/>
        <a:lstStyle/>
        <a:p>
          <a:pPr rtl="1"/>
          <a:endParaRPr lang="ar-SA"/>
        </a:p>
      </dgm:t>
    </dgm:pt>
    <dgm:pt modelId="{1F89A5FA-B22A-465A-9116-C31190A8F113}" type="sibTrans" cxnId="{4C57E098-16F0-4B80-8D74-242C10084297}">
      <dgm:prSet/>
      <dgm:spPr/>
      <dgm:t>
        <a:bodyPr/>
        <a:lstStyle/>
        <a:p>
          <a:pPr rtl="1"/>
          <a:endParaRPr lang="ar-SA"/>
        </a:p>
      </dgm:t>
    </dgm:pt>
    <dgm:pt modelId="{E3C9EC72-2022-4332-AABB-BF36D57E4C28}">
      <dgm:prSet custT="1"/>
      <dgm:spPr/>
      <dgm:t>
        <a:bodyPr/>
        <a:lstStyle/>
        <a:p>
          <a:pPr rtl="0"/>
          <a:r>
            <a:rPr lang="en-US" sz="1800" b="0" dirty="0">
              <a:effectLst/>
              <a:cs typeface="AL-Mohanad Bold" pitchFamily="2" charset="-78"/>
            </a:rPr>
            <a:t>Goals        </a:t>
          </a:r>
          <a:r>
            <a:rPr lang="ar-SA" sz="1800" b="0" dirty="0">
              <a:effectLst/>
              <a:cs typeface="AL-Mohanad Bold" pitchFamily="2" charset="-78"/>
            </a:rPr>
            <a:t>الغايات</a:t>
          </a:r>
          <a:endParaRPr lang="ar-SA" sz="1800" b="0" dirty="0">
            <a:cs typeface="AL-Mohanad Bold" pitchFamily="2" charset="-78"/>
          </a:endParaRPr>
        </a:p>
      </dgm:t>
    </dgm:pt>
    <dgm:pt modelId="{B36D4319-C5CD-4B9C-B9B3-29713CA4223B}" type="parTrans" cxnId="{EBFFA006-6653-4609-B768-32332327E2C8}">
      <dgm:prSet/>
      <dgm:spPr/>
      <dgm:t>
        <a:bodyPr/>
        <a:lstStyle/>
        <a:p>
          <a:pPr rtl="1"/>
          <a:endParaRPr lang="ar-SA"/>
        </a:p>
      </dgm:t>
    </dgm:pt>
    <dgm:pt modelId="{67269A08-CE27-4FDF-B248-7A47C655D396}" type="sibTrans" cxnId="{EBFFA006-6653-4609-B768-32332327E2C8}">
      <dgm:prSet/>
      <dgm:spPr/>
      <dgm:t>
        <a:bodyPr/>
        <a:lstStyle/>
        <a:p>
          <a:pPr rtl="1"/>
          <a:endParaRPr lang="ar-SA"/>
        </a:p>
      </dgm:t>
    </dgm:pt>
    <dgm:pt modelId="{C83098B4-9A32-44D1-97B0-24138B56D819}">
      <dgm:prSet custT="1"/>
      <dgm:spPr/>
      <dgm:t>
        <a:bodyPr/>
        <a:lstStyle/>
        <a:p>
          <a:pPr rtl="0"/>
          <a:r>
            <a:rPr lang="en-US" sz="1800" dirty="0">
              <a:effectLst/>
              <a:cs typeface="AL-Mohanad Bold" pitchFamily="2" charset="-78"/>
            </a:rPr>
            <a:t>Objectives  </a:t>
          </a:r>
          <a:r>
            <a:rPr lang="ar-SA" sz="1800" dirty="0">
              <a:effectLst/>
              <a:cs typeface="AL-Mohanad Bold" pitchFamily="2" charset="-78"/>
            </a:rPr>
            <a:t> الأهداف</a:t>
          </a:r>
          <a:endParaRPr lang="ar-SA" sz="1800" dirty="0">
            <a:cs typeface="AL-Mohanad Bold" pitchFamily="2" charset="-78"/>
          </a:endParaRPr>
        </a:p>
      </dgm:t>
    </dgm:pt>
    <dgm:pt modelId="{ED17DD15-8FA4-401D-B8C2-62BA946EBE1E}" type="parTrans" cxnId="{CFC59DDB-2454-4A8B-8729-FE762C13EE82}">
      <dgm:prSet/>
      <dgm:spPr/>
      <dgm:t>
        <a:bodyPr/>
        <a:lstStyle/>
        <a:p>
          <a:pPr rtl="1"/>
          <a:endParaRPr lang="ar-SA"/>
        </a:p>
      </dgm:t>
    </dgm:pt>
    <dgm:pt modelId="{78109312-DB86-4EB1-B6E9-AAEC81A47EB8}" type="sibTrans" cxnId="{CFC59DDB-2454-4A8B-8729-FE762C13EE82}">
      <dgm:prSet/>
      <dgm:spPr/>
      <dgm:t>
        <a:bodyPr/>
        <a:lstStyle/>
        <a:p>
          <a:pPr rtl="1"/>
          <a:endParaRPr lang="ar-SA"/>
        </a:p>
      </dgm:t>
    </dgm:pt>
    <dgm:pt modelId="{E3743403-7BE1-44C0-98C7-662DA635ABB7}">
      <dgm:prSet phldrT="[نص]" custT="1"/>
      <dgm:spPr/>
      <dgm:t>
        <a:bodyPr/>
        <a:lstStyle/>
        <a:p>
          <a:pPr rtl="0"/>
          <a:r>
            <a:rPr lang="en-US" sz="1800" dirty="0">
              <a:effectLst/>
              <a:cs typeface="AL-Mohanad Bold" pitchFamily="2" charset="-78"/>
            </a:rPr>
            <a:t>Outcomes</a:t>
          </a:r>
          <a:r>
            <a:rPr lang="ar-SA" sz="1800" dirty="0">
              <a:effectLst/>
              <a:cs typeface="AL-Mohanad Bold" pitchFamily="2" charset="-78"/>
            </a:rPr>
            <a:t> المخرجات</a:t>
          </a:r>
          <a:endParaRPr lang="ar-SA" sz="1800" dirty="0">
            <a:cs typeface="AL-Mohanad Bold" pitchFamily="2" charset="-78"/>
          </a:endParaRPr>
        </a:p>
      </dgm:t>
    </dgm:pt>
    <dgm:pt modelId="{7D7E3102-0035-4CBA-9852-B9DB16BD777B}" type="sibTrans" cxnId="{8EC9D10F-F26A-4A68-93AA-D9ABD0337E3D}">
      <dgm:prSet/>
      <dgm:spPr/>
      <dgm:t>
        <a:bodyPr/>
        <a:lstStyle/>
        <a:p>
          <a:pPr rtl="1"/>
          <a:endParaRPr lang="ar-SA"/>
        </a:p>
      </dgm:t>
    </dgm:pt>
    <dgm:pt modelId="{C5FFEAD0-3E5C-46C5-A2C0-E1612C9D268C}" type="parTrans" cxnId="{8EC9D10F-F26A-4A68-93AA-D9ABD0337E3D}">
      <dgm:prSet/>
      <dgm:spPr/>
      <dgm:t>
        <a:bodyPr/>
        <a:lstStyle/>
        <a:p>
          <a:pPr rtl="1"/>
          <a:endParaRPr lang="ar-SA"/>
        </a:p>
      </dgm:t>
    </dgm:pt>
    <dgm:pt modelId="{D292D058-D2DE-421C-BAB0-E5A8074DB06E}">
      <dgm:prSet custT="1"/>
      <dgm:spPr/>
      <dgm:t>
        <a:bodyPr/>
        <a:lstStyle/>
        <a:p>
          <a:pPr rtl="1"/>
          <a:r>
            <a:rPr lang="en-US" sz="1400" b="1" dirty="0">
              <a:cs typeface="AL-Mohanad Bold" pitchFamily="2" charset="-78"/>
            </a:rPr>
            <a:t>Results/Analysis</a:t>
          </a:r>
          <a:endParaRPr lang="en-US" sz="1400" dirty="0">
            <a:cs typeface="AL-Mohanad Bold" pitchFamily="2" charset="-78"/>
          </a:endParaRPr>
        </a:p>
        <a:p>
          <a:pPr rtl="1"/>
          <a:r>
            <a:rPr lang="ar-SA" sz="1400" b="1" dirty="0">
              <a:cs typeface="AL-Mohanad Bold" pitchFamily="2" charset="-78"/>
            </a:rPr>
            <a:t>النتائج/ التحليل</a:t>
          </a:r>
          <a:endParaRPr lang="ar-SA" sz="1400" dirty="0">
            <a:cs typeface="AL-Mohanad Bold" pitchFamily="2" charset="-78"/>
          </a:endParaRPr>
        </a:p>
      </dgm:t>
    </dgm:pt>
    <dgm:pt modelId="{6705AFC5-95C8-448D-8D3A-4D83DA2BF2D8}" type="parTrans" cxnId="{C393FDD1-8723-483C-9C1B-5A3B7E4C26A6}">
      <dgm:prSet/>
      <dgm:spPr/>
      <dgm:t>
        <a:bodyPr/>
        <a:lstStyle/>
        <a:p>
          <a:pPr rtl="1"/>
          <a:endParaRPr lang="ar-SA"/>
        </a:p>
      </dgm:t>
    </dgm:pt>
    <dgm:pt modelId="{47EE3342-049C-41B7-8BF1-AB1FC462839F}" type="sibTrans" cxnId="{C393FDD1-8723-483C-9C1B-5A3B7E4C26A6}">
      <dgm:prSet/>
      <dgm:spPr/>
      <dgm:t>
        <a:bodyPr/>
        <a:lstStyle/>
        <a:p>
          <a:pPr rtl="1"/>
          <a:endParaRPr lang="ar-SA"/>
        </a:p>
      </dgm:t>
    </dgm:pt>
    <dgm:pt modelId="{C2D6825A-8295-4C9F-A285-B1A89167A6C5}" type="pres">
      <dgm:prSet presAssocID="{E71D601B-226A-4B3D-B4D0-52912848677F}" presName="cycle" presStyleCnt="0">
        <dgm:presLayoutVars>
          <dgm:dir/>
          <dgm:resizeHandles val="exact"/>
        </dgm:presLayoutVars>
      </dgm:prSet>
      <dgm:spPr/>
    </dgm:pt>
    <dgm:pt modelId="{6B0EE40A-19D8-4740-B75B-46E2BB7ED489}" type="pres">
      <dgm:prSet presAssocID="{C1A2766C-4179-431F-8EC6-CF8EE832168E}" presName="node" presStyleLbl="node1" presStyleIdx="0" presStyleCnt="8" custScaleX="131677" custScaleY="109774">
        <dgm:presLayoutVars>
          <dgm:bulletEnabled val="1"/>
        </dgm:presLayoutVars>
      </dgm:prSet>
      <dgm:spPr/>
    </dgm:pt>
    <dgm:pt modelId="{2FCE7F9C-E494-40F4-A23C-EAFF7BF5F2B3}" type="pres">
      <dgm:prSet presAssocID="{C1A2766C-4179-431F-8EC6-CF8EE832168E}" presName="spNode" presStyleCnt="0"/>
      <dgm:spPr/>
    </dgm:pt>
    <dgm:pt modelId="{649F4177-CE64-46C3-8D23-DCE6E1884616}" type="pres">
      <dgm:prSet presAssocID="{61331284-FB11-485A-895A-9BEF35465152}" presName="sibTrans" presStyleLbl="sibTrans1D1" presStyleIdx="0" presStyleCnt="8"/>
      <dgm:spPr/>
    </dgm:pt>
    <dgm:pt modelId="{BE9763C6-ED5A-4524-B315-0CBF08C63F01}" type="pres">
      <dgm:prSet presAssocID="{E3C9EC72-2022-4332-AABB-BF36D57E4C28}" presName="node" presStyleLbl="node1" presStyleIdx="1" presStyleCnt="8" custScaleX="126993" custScaleY="115306">
        <dgm:presLayoutVars>
          <dgm:bulletEnabled val="1"/>
        </dgm:presLayoutVars>
      </dgm:prSet>
      <dgm:spPr/>
    </dgm:pt>
    <dgm:pt modelId="{8D0DAAA8-CD4D-4827-A0BC-919BD501D98F}" type="pres">
      <dgm:prSet presAssocID="{E3C9EC72-2022-4332-AABB-BF36D57E4C28}" presName="spNode" presStyleCnt="0"/>
      <dgm:spPr/>
    </dgm:pt>
    <dgm:pt modelId="{882790A9-EBE8-4C9D-ACD3-7E933D525E03}" type="pres">
      <dgm:prSet presAssocID="{67269A08-CE27-4FDF-B248-7A47C655D396}" presName="sibTrans" presStyleLbl="sibTrans1D1" presStyleIdx="1" presStyleCnt="8"/>
      <dgm:spPr/>
    </dgm:pt>
    <dgm:pt modelId="{84E1E0B9-CBCF-4EC8-825D-9C3643F6FF82}" type="pres">
      <dgm:prSet presAssocID="{C83098B4-9A32-44D1-97B0-24138B56D819}" presName="node" presStyleLbl="node1" presStyleIdx="2" presStyleCnt="8" custScaleX="126206" custScaleY="104107" custRadScaleRad="98022" custRadScaleInc="-40256">
        <dgm:presLayoutVars>
          <dgm:bulletEnabled val="1"/>
        </dgm:presLayoutVars>
      </dgm:prSet>
      <dgm:spPr/>
    </dgm:pt>
    <dgm:pt modelId="{D7D5F925-34FE-4CCA-9724-8FC662852CDC}" type="pres">
      <dgm:prSet presAssocID="{C83098B4-9A32-44D1-97B0-24138B56D819}" presName="spNode" presStyleCnt="0"/>
      <dgm:spPr/>
    </dgm:pt>
    <dgm:pt modelId="{A7B391EF-2E80-4A8B-AC4A-3A029A3F03B9}" type="pres">
      <dgm:prSet presAssocID="{78109312-DB86-4EB1-B6E9-AAEC81A47EB8}" presName="sibTrans" presStyleLbl="sibTrans1D1" presStyleIdx="2" presStyleCnt="8"/>
      <dgm:spPr/>
    </dgm:pt>
    <dgm:pt modelId="{6870B7AB-4052-46EA-B400-619086605A5F}" type="pres">
      <dgm:prSet presAssocID="{E3743403-7BE1-44C0-98C7-662DA635ABB7}" presName="node" presStyleLbl="node1" presStyleIdx="3" presStyleCnt="8" custScaleX="119977" custScaleY="104941" custRadScaleRad="102327" custRadScaleInc="-94137">
        <dgm:presLayoutVars>
          <dgm:bulletEnabled val="1"/>
        </dgm:presLayoutVars>
      </dgm:prSet>
      <dgm:spPr/>
    </dgm:pt>
    <dgm:pt modelId="{8BF8A502-975C-4426-A69E-32FA9FBE29FD}" type="pres">
      <dgm:prSet presAssocID="{E3743403-7BE1-44C0-98C7-662DA635ABB7}" presName="spNode" presStyleCnt="0"/>
      <dgm:spPr/>
    </dgm:pt>
    <dgm:pt modelId="{57CE37E9-A7DC-4E59-9DEB-57982E44D1BE}" type="pres">
      <dgm:prSet presAssocID="{7D7E3102-0035-4CBA-9852-B9DB16BD777B}" presName="sibTrans" presStyleLbl="sibTrans1D1" presStyleIdx="3" presStyleCnt="8"/>
      <dgm:spPr/>
    </dgm:pt>
    <dgm:pt modelId="{32146484-EFB5-478E-9E00-EF3B4BCC4BA3}" type="pres">
      <dgm:prSet presAssocID="{E537A620-4F03-43B1-9340-2B443AB80A57}" presName="node" presStyleLbl="node1" presStyleIdx="4" presStyleCnt="8" custScaleX="186873" custScaleY="132751" custRadScaleRad="91847" custRadScaleInc="-4957">
        <dgm:presLayoutVars>
          <dgm:bulletEnabled val="1"/>
        </dgm:presLayoutVars>
      </dgm:prSet>
      <dgm:spPr/>
    </dgm:pt>
    <dgm:pt modelId="{50FC9EA9-5B4A-494B-A898-3B74BBB91C7E}" type="pres">
      <dgm:prSet presAssocID="{E537A620-4F03-43B1-9340-2B443AB80A57}" presName="spNode" presStyleCnt="0"/>
      <dgm:spPr/>
    </dgm:pt>
    <dgm:pt modelId="{30E67A83-7C57-43CC-9380-364A2432B1AD}" type="pres">
      <dgm:prSet presAssocID="{363D5752-F0B4-4371-80F3-8FE424CEE3D1}" presName="sibTrans" presStyleLbl="sibTrans1D1" presStyleIdx="4" presStyleCnt="8"/>
      <dgm:spPr/>
    </dgm:pt>
    <dgm:pt modelId="{125432BA-2C44-4F7B-9C3D-FD7D0AD537EE}" type="pres">
      <dgm:prSet presAssocID="{D292D058-D2DE-421C-BAB0-E5A8074DB06E}" presName="node" presStyleLbl="node1" presStyleIdx="5" presStyleCnt="8" custScaleX="127745" custScaleY="85779" custRadScaleRad="99606" custRadScaleInc="57558">
        <dgm:presLayoutVars>
          <dgm:bulletEnabled val="1"/>
        </dgm:presLayoutVars>
      </dgm:prSet>
      <dgm:spPr/>
    </dgm:pt>
    <dgm:pt modelId="{C4095A00-B946-4B9D-AAA6-1EE69B5209AC}" type="pres">
      <dgm:prSet presAssocID="{D292D058-D2DE-421C-BAB0-E5A8074DB06E}" presName="spNode" presStyleCnt="0"/>
      <dgm:spPr/>
    </dgm:pt>
    <dgm:pt modelId="{D9146A6F-9126-4D03-A54B-3750E8F56E41}" type="pres">
      <dgm:prSet presAssocID="{47EE3342-049C-41B7-8BF1-AB1FC462839F}" presName="sibTrans" presStyleLbl="sibTrans1D1" presStyleIdx="5" presStyleCnt="8"/>
      <dgm:spPr/>
    </dgm:pt>
    <dgm:pt modelId="{00475607-EDB1-4EED-9A8D-84BCFD5FAF6B}" type="pres">
      <dgm:prSet presAssocID="{43402BEA-FFBB-46A3-9CA9-9A4CE051AAA5}" presName="node" presStyleLbl="node1" presStyleIdx="6" presStyleCnt="8" custScaleX="129462" custScaleY="119115" custRadScaleRad="98324" custRadScaleInc="45605">
        <dgm:presLayoutVars>
          <dgm:bulletEnabled val="1"/>
        </dgm:presLayoutVars>
      </dgm:prSet>
      <dgm:spPr/>
    </dgm:pt>
    <dgm:pt modelId="{F9EDE5CC-9584-4E10-B121-8C29975364FA}" type="pres">
      <dgm:prSet presAssocID="{43402BEA-FFBB-46A3-9CA9-9A4CE051AAA5}" presName="spNode" presStyleCnt="0"/>
      <dgm:spPr/>
    </dgm:pt>
    <dgm:pt modelId="{EEB5C316-3EAB-4C5D-988B-B423FE52681C}" type="pres">
      <dgm:prSet presAssocID="{CB4A38E8-67F6-4413-AC0C-3A4E32015830}" presName="sibTrans" presStyleLbl="sibTrans1D1" presStyleIdx="6" presStyleCnt="8"/>
      <dgm:spPr/>
    </dgm:pt>
    <dgm:pt modelId="{AF228A71-A415-4840-AB1E-0AC09A54BBDC}" type="pres">
      <dgm:prSet presAssocID="{EA69D13C-E074-4CA9-97F2-2A6EFF09D5F8}" presName="node" presStyleLbl="node1" presStyleIdx="7" presStyleCnt="8" custScaleX="139876" custScaleY="120193">
        <dgm:presLayoutVars>
          <dgm:bulletEnabled val="1"/>
        </dgm:presLayoutVars>
      </dgm:prSet>
      <dgm:spPr/>
    </dgm:pt>
    <dgm:pt modelId="{96224B5F-2C74-413A-9F73-A8F2D75450E0}" type="pres">
      <dgm:prSet presAssocID="{EA69D13C-E074-4CA9-97F2-2A6EFF09D5F8}" presName="spNode" presStyleCnt="0"/>
      <dgm:spPr/>
    </dgm:pt>
    <dgm:pt modelId="{C1DF9433-E947-485B-B815-41B25F8090F1}" type="pres">
      <dgm:prSet presAssocID="{1F89A5FA-B22A-465A-9116-C31190A8F113}" presName="sibTrans" presStyleLbl="sibTrans1D1" presStyleIdx="7" presStyleCnt="8"/>
      <dgm:spPr/>
    </dgm:pt>
  </dgm:ptLst>
  <dgm:cxnLst>
    <dgm:cxn modelId="{EBFFA006-6653-4609-B768-32332327E2C8}" srcId="{E71D601B-226A-4B3D-B4D0-52912848677F}" destId="{E3C9EC72-2022-4332-AABB-BF36D57E4C28}" srcOrd="1" destOrd="0" parTransId="{B36D4319-C5CD-4B9C-B9B3-29713CA4223B}" sibTransId="{67269A08-CE27-4FDF-B248-7A47C655D396}"/>
    <dgm:cxn modelId="{8E2C2F0E-7891-4250-939F-40E36483D9AC}" type="presOf" srcId="{363D5752-F0B4-4371-80F3-8FE424CEE3D1}" destId="{30E67A83-7C57-43CC-9380-364A2432B1AD}" srcOrd="0" destOrd="0" presId="urn:microsoft.com/office/officeart/2005/8/layout/cycle5"/>
    <dgm:cxn modelId="{8EC9D10F-F26A-4A68-93AA-D9ABD0337E3D}" srcId="{E71D601B-226A-4B3D-B4D0-52912848677F}" destId="{E3743403-7BE1-44C0-98C7-662DA635ABB7}" srcOrd="3" destOrd="0" parTransId="{C5FFEAD0-3E5C-46C5-A2C0-E1612C9D268C}" sibTransId="{7D7E3102-0035-4CBA-9852-B9DB16BD777B}"/>
    <dgm:cxn modelId="{C7B88316-0D15-45CA-A542-F10AE2E3D328}" type="presOf" srcId="{43402BEA-FFBB-46A3-9CA9-9A4CE051AAA5}" destId="{00475607-EDB1-4EED-9A8D-84BCFD5FAF6B}" srcOrd="0" destOrd="0" presId="urn:microsoft.com/office/officeart/2005/8/layout/cycle5"/>
    <dgm:cxn modelId="{FAE08026-00FF-43D4-B335-14D9C2800576}" srcId="{E71D601B-226A-4B3D-B4D0-52912848677F}" destId="{C1A2766C-4179-431F-8EC6-CF8EE832168E}" srcOrd="0" destOrd="0" parTransId="{04F67E40-3534-4560-A43C-32F7DBF431FD}" sibTransId="{61331284-FB11-485A-895A-9BEF35465152}"/>
    <dgm:cxn modelId="{BDC17928-1082-412E-A2BA-3B02191BC6F1}" type="presOf" srcId="{1F89A5FA-B22A-465A-9116-C31190A8F113}" destId="{C1DF9433-E947-485B-B815-41B25F8090F1}" srcOrd="0" destOrd="0" presId="urn:microsoft.com/office/officeart/2005/8/layout/cycle5"/>
    <dgm:cxn modelId="{F7BB6738-9112-4E10-B00C-ACA8B98CEE20}" type="presOf" srcId="{D292D058-D2DE-421C-BAB0-E5A8074DB06E}" destId="{125432BA-2C44-4F7B-9C3D-FD7D0AD537EE}" srcOrd="0" destOrd="0" presId="urn:microsoft.com/office/officeart/2005/8/layout/cycle5"/>
    <dgm:cxn modelId="{4C77CB6D-5FB1-4768-87E4-EEAD4EF03AA0}" srcId="{E71D601B-226A-4B3D-B4D0-52912848677F}" destId="{E537A620-4F03-43B1-9340-2B443AB80A57}" srcOrd="4" destOrd="0" parTransId="{F7E215E6-E414-43BE-A8B9-CA261DC8AE7D}" sibTransId="{363D5752-F0B4-4371-80F3-8FE424CEE3D1}"/>
    <dgm:cxn modelId="{F3E23270-4899-4CBC-AACD-2190704D2129}" type="presOf" srcId="{67269A08-CE27-4FDF-B248-7A47C655D396}" destId="{882790A9-EBE8-4C9D-ACD3-7E933D525E03}" srcOrd="0" destOrd="0" presId="urn:microsoft.com/office/officeart/2005/8/layout/cycle5"/>
    <dgm:cxn modelId="{E43D097A-0C30-40A9-9CC4-179614A44231}" type="presOf" srcId="{78109312-DB86-4EB1-B6E9-AAEC81A47EB8}" destId="{A7B391EF-2E80-4A8B-AC4A-3A029A3F03B9}" srcOrd="0" destOrd="0" presId="urn:microsoft.com/office/officeart/2005/8/layout/cycle5"/>
    <dgm:cxn modelId="{31A60780-471F-4791-A22B-B9450E607762}" srcId="{E71D601B-226A-4B3D-B4D0-52912848677F}" destId="{43402BEA-FFBB-46A3-9CA9-9A4CE051AAA5}" srcOrd="6" destOrd="0" parTransId="{8546E977-F8D0-4384-9A3C-F55E3182BD77}" sibTransId="{CB4A38E8-67F6-4413-AC0C-3A4E32015830}"/>
    <dgm:cxn modelId="{B12CE484-0359-4D7A-839F-9AFEA1826251}" type="presOf" srcId="{47EE3342-049C-41B7-8BF1-AB1FC462839F}" destId="{D9146A6F-9126-4D03-A54B-3750E8F56E41}" srcOrd="0" destOrd="0" presId="urn:microsoft.com/office/officeart/2005/8/layout/cycle5"/>
    <dgm:cxn modelId="{DB51408F-60E3-43A8-82DA-D1AA5C203CF3}" type="presOf" srcId="{E71D601B-226A-4B3D-B4D0-52912848677F}" destId="{C2D6825A-8295-4C9F-A285-B1A89167A6C5}" srcOrd="0" destOrd="0" presId="urn:microsoft.com/office/officeart/2005/8/layout/cycle5"/>
    <dgm:cxn modelId="{4C57E098-16F0-4B80-8D74-242C10084297}" srcId="{E71D601B-226A-4B3D-B4D0-52912848677F}" destId="{EA69D13C-E074-4CA9-97F2-2A6EFF09D5F8}" srcOrd="7" destOrd="0" parTransId="{D1B24BB6-C6DF-493D-AB38-9258D5AF1BC7}" sibTransId="{1F89A5FA-B22A-465A-9116-C31190A8F113}"/>
    <dgm:cxn modelId="{FD70A89A-4B59-4E47-B2D1-0B37EC85241E}" type="presOf" srcId="{CB4A38E8-67F6-4413-AC0C-3A4E32015830}" destId="{EEB5C316-3EAB-4C5D-988B-B423FE52681C}" srcOrd="0" destOrd="0" presId="urn:microsoft.com/office/officeart/2005/8/layout/cycle5"/>
    <dgm:cxn modelId="{8DD6309B-6C6C-412F-9494-C49AE3137C33}" type="presOf" srcId="{E537A620-4F03-43B1-9340-2B443AB80A57}" destId="{32146484-EFB5-478E-9E00-EF3B4BCC4BA3}" srcOrd="0" destOrd="0" presId="urn:microsoft.com/office/officeart/2005/8/layout/cycle5"/>
    <dgm:cxn modelId="{E504689B-46E3-4FFA-A954-B7BA85D321C3}" type="presOf" srcId="{E3C9EC72-2022-4332-AABB-BF36D57E4C28}" destId="{BE9763C6-ED5A-4524-B315-0CBF08C63F01}" srcOrd="0" destOrd="0" presId="urn:microsoft.com/office/officeart/2005/8/layout/cycle5"/>
    <dgm:cxn modelId="{829A36A1-74C6-4772-B5A5-AD310F7EBC27}" type="presOf" srcId="{C83098B4-9A32-44D1-97B0-24138B56D819}" destId="{84E1E0B9-CBCF-4EC8-825D-9C3643F6FF82}" srcOrd="0" destOrd="0" presId="urn:microsoft.com/office/officeart/2005/8/layout/cycle5"/>
    <dgm:cxn modelId="{929432B3-B8E9-4E31-83E4-B29E6EE9CDF3}" type="presOf" srcId="{C1A2766C-4179-431F-8EC6-CF8EE832168E}" destId="{6B0EE40A-19D8-4740-B75B-46E2BB7ED489}" srcOrd="0" destOrd="0" presId="urn:microsoft.com/office/officeart/2005/8/layout/cycle5"/>
    <dgm:cxn modelId="{CE9632CD-6D7D-49B0-8430-B22A26D9EE9E}" type="presOf" srcId="{7D7E3102-0035-4CBA-9852-B9DB16BD777B}" destId="{57CE37E9-A7DC-4E59-9DEB-57982E44D1BE}" srcOrd="0" destOrd="0" presId="urn:microsoft.com/office/officeart/2005/8/layout/cycle5"/>
    <dgm:cxn modelId="{3C230CD1-B249-4D93-A7DF-4DADBBF49144}" type="presOf" srcId="{E3743403-7BE1-44C0-98C7-662DA635ABB7}" destId="{6870B7AB-4052-46EA-B400-619086605A5F}" srcOrd="0" destOrd="0" presId="urn:microsoft.com/office/officeart/2005/8/layout/cycle5"/>
    <dgm:cxn modelId="{C393FDD1-8723-483C-9C1B-5A3B7E4C26A6}" srcId="{E71D601B-226A-4B3D-B4D0-52912848677F}" destId="{D292D058-D2DE-421C-BAB0-E5A8074DB06E}" srcOrd="5" destOrd="0" parTransId="{6705AFC5-95C8-448D-8D3A-4D83DA2BF2D8}" sibTransId="{47EE3342-049C-41B7-8BF1-AB1FC462839F}"/>
    <dgm:cxn modelId="{CFC59DDB-2454-4A8B-8729-FE762C13EE82}" srcId="{E71D601B-226A-4B3D-B4D0-52912848677F}" destId="{C83098B4-9A32-44D1-97B0-24138B56D819}" srcOrd="2" destOrd="0" parTransId="{ED17DD15-8FA4-401D-B8C2-62BA946EBE1E}" sibTransId="{78109312-DB86-4EB1-B6E9-AAEC81A47EB8}"/>
    <dgm:cxn modelId="{BD78A6E1-3111-463B-96E4-BD6DA02AA61E}" type="presOf" srcId="{EA69D13C-E074-4CA9-97F2-2A6EFF09D5F8}" destId="{AF228A71-A415-4840-AB1E-0AC09A54BBDC}" srcOrd="0" destOrd="0" presId="urn:microsoft.com/office/officeart/2005/8/layout/cycle5"/>
    <dgm:cxn modelId="{EC86DDF1-9B1D-4487-9EAB-7CBD07F8E5DA}" type="presOf" srcId="{61331284-FB11-485A-895A-9BEF35465152}" destId="{649F4177-CE64-46C3-8D23-DCE6E1884616}" srcOrd="0" destOrd="0" presId="urn:microsoft.com/office/officeart/2005/8/layout/cycle5"/>
    <dgm:cxn modelId="{501BCED3-11F4-45C6-A7BA-BB8EA130A938}" type="presParOf" srcId="{C2D6825A-8295-4C9F-A285-B1A89167A6C5}" destId="{6B0EE40A-19D8-4740-B75B-46E2BB7ED489}" srcOrd="0" destOrd="0" presId="urn:microsoft.com/office/officeart/2005/8/layout/cycle5"/>
    <dgm:cxn modelId="{4A79E7B6-55E6-43C6-B4CD-4E59AD4FA201}" type="presParOf" srcId="{C2D6825A-8295-4C9F-A285-B1A89167A6C5}" destId="{2FCE7F9C-E494-40F4-A23C-EAFF7BF5F2B3}" srcOrd="1" destOrd="0" presId="urn:microsoft.com/office/officeart/2005/8/layout/cycle5"/>
    <dgm:cxn modelId="{6FA270B3-DBAB-4CEF-906E-C06CA5AD65C7}" type="presParOf" srcId="{C2D6825A-8295-4C9F-A285-B1A89167A6C5}" destId="{649F4177-CE64-46C3-8D23-DCE6E1884616}" srcOrd="2" destOrd="0" presId="urn:microsoft.com/office/officeart/2005/8/layout/cycle5"/>
    <dgm:cxn modelId="{49BBF692-E8B5-46DF-A30D-FD8C6B4466AC}" type="presParOf" srcId="{C2D6825A-8295-4C9F-A285-B1A89167A6C5}" destId="{BE9763C6-ED5A-4524-B315-0CBF08C63F01}" srcOrd="3" destOrd="0" presId="urn:microsoft.com/office/officeart/2005/8/layout/cycle5"/>
    <dgm:cxn modelId="{054038A7-A603-4DC5-A8BD-6D190D2DD8E1}" type="presParOf" srcId="{C2D6825A-8295-4C9F-A285-B1A89167A6C5}" destId="{8D0DAAA8-CD4D-4827-A0BC-919BD501D98F}" srcOrd="4" destOrd="0" presId="urn:microsoft.com/office/officeart/2005/8/layout/cycle5"/>
    <dgm:cxn modelId="{B0E969F1-97F1-41E8-A485-B151DEF00C49}" type="presParOf" srcId="{C2D6825A-8295-4C9F-A285-B1A89167A6C5}" destId="{882790A9-EBE8-4C9D-ACD3-7E933D525E03}" srcOrd="5" destOrd="0" presId="urn:microsoft.com/office/officeart/2005/8/layout/cycle5"/>
    <dgm:cxn modelId="{5BAE6957-D73B-4549-AE59-49506BF57F3A}" type="presParOf" srcId="{C2D6825A-8295-4C9F-A285-B1A89167A6C5}" destId="{84E1E0B9-CBCF-4EC8-825D-9C3643F6FF82}" srcOrd="6" destOrd="0" presId="urn:microsoft.com/office/officeart/2005/8/layout/cycle5"/>
    <dgm:cxn modelId="{D50D4CB7-7456-487C-B8CC-9559361D753E}" type="presParOf" srcId="{C2D6825A-8295-4C9F-A285-B1A89167A6C5}" destId="{D7D5F925-34FE-4CCA-9724-8FC662852CDC}" srcOrd="7" destOrd="0" presId="urn:microsoft.com/office/officeart/2005/8/layout/cycle5"/>
    <dgm:cxn modelId="{A8D38C38-4A15-400D-886E-1F9D91010C6A}" type="presParOf" srcId="{C2D6825A-8295-4C9F-A285-B1A89167A6C5}" destId="{A7B391EF-2E80-4A8B-AC4A-3A029A3F03B9}" srcOrd="8" destOrd="0" presId="urn:microsoft.com/office/officeart/2005/8/layout/cycle5"/>
    <dgm:cxn modelId="{F2F367AD-84EA-470B-ADA9-F74C4B2DFBA7}" type="presParOf" srcId="{C2D6825A-8295-4C9F-A285-B1A89167A6C5}" destId="{6870B7AB-4052-46EA-B400-619086605A5F}" srcOrd="9" destOrd="0" presId="urn:microsoft.com/office/officeart/2005/8/layout/cycle5"/>
    <dgm:cxn modelId="{06D24BB8-302C-4600-8E59-5D071CF6E978}" type="presParOf" srcId="{C2D6825A-8295-4C9F-A285-B1A89167A6C5}" destId="{8BF8A502-975C-4426-A69E-32FA9FBE29FD}" srcOrd="10" destOrd="0" presId="urn:microsoft.com/office/officeart/2005/8/layout/cycle5"/>
    <dgm:cxn modelId="{B3710FDF-D0F5-4D9E-B67C-4857A77E228B}" type="presParOf" srcId="{C2D6825A-8295-4C9F-A285-B1A89167A6C5}" destId="{57CE37E9-A7DC-4E59-9DEB-57982E44D1BE}" srcOrd="11" destOrd="0" presId="urn:microsoft.com/office/officeart/2005/8/layout/cycle5"/>
    <dgm:cxn modelId="{DE2AC187-EB46-4855-912C-883277126569}" type="presParOf" srcId="{C2D6825A-8295-4C9F-A285-B1A89167A6C5}" destId="{32146484-EFB5-478E-9E00-EF3B4BCC4BA3}" srcOrd="12" destOrd="0" presId="urn:microsoft.com/office/officeart/2005/8/layout/cycle5"/>
    <dgm:cxn modelId="{C26B3EDE-50DC-4620-B350-95AD76F40696}" type="presParOf" srcId="{C2D6825A-8295-4C9F-A285-B1A89167A6C5}" destId="{50FC9EA9-5B4A-494B-A898-3B74BBB91C7E}" srcOrd="13" destOrd="0" presId="urn:microsoft.com/office/officeart/2005/8/layout/cycle5"/>
    <dgm:cxn modelId="{3034CB4F-7C8F-4EFD-8A28-C1292CD30269}" type="presParOf" srcId="{C2D6825A-8295-4C9F-A285-B1A89167A6C5}" destId="{30E67A83-7C57-43CC-9380-364A2432B1AD}" srcOrd="14" destOrd="0" presId="urn:microsoft.com/office/officeart/2005/8/layout/cycle5"/>
    <dgm:cxn modelId="{6C71FF09-72A2-4FD0-9E87-7BA1FB63C09A}" type="presParOf" srcId="{C2D6825A-8295-4C9F-A285-B1A89167A6C5}" destId="{125432BA-2C44-4F7B-9C3D-FD7D0AD537EE}" srcOrd="15" destOrd="0" presId="urn:microsoft.com/office/officeart/2005/8/layout/cycle5"/>
    <dgm:cxn modelId="{2155AC10-7EF5-4F55-B943-D2AAC7E91DEF}" type="presParOf" srcId="{C2D6825A-8295-4C9F-A285-B1A89167A6C5}" destId="{C4095A00-B946-4B9D-AAA6-1EE69B5209AC}" srcOrd="16" destOrd="0" presId="urn:microsoft.com/office/officeart/2005/8/layout/cycle5"/>
    <dgm:cxn modelId="{06E53C92-CC2C-4AFD-9400-936DFE83BAD1}" type="presParOf" srcId="{C2D6825A-8295-4C9F-A285-B1A89167A6C5}" destId="{D9146A6F-9126-4D03-A54B-3750E8F56E41}" srcOrd="17" destOrd="0" presId="urn:microsoft.com/office/officeart/2005/8/layout/cycle5"/>
    <dgm:cxn modelId="{31E1C31A-7551-4D1C-A79D-A210BE8C17DD}" type="presParOf" srcId="{C2D6825A-8295-4C9F-A285-B1A89167A6C5}" destId="{00475607-EDB1-4EED-9A8D-84BCFD5FAF6B}" srcOrd="18" destOrd="0" presId="urn:microsoft.com/office/officeart/2005/8/layout/cycle5"/>
    <dgm:cxn modelId="{CEB55D42-5012-4554-A47F-D45D9AF4DD59}" type="presParOf" srcId="{C2D6825A-8295-4C9F-A285-B1A89167A6C5}" destId="{F9EDE5CC-9584-4E10-B121-8C29975364FA}" srcOrd="19" destOrd="0" presId="urn:microsoft.com/office/officeart/2005/8/layout/cycle5"/>
    <dgm:cxn modelId="{E286BBB4-48C6-4818-825C-E0A7ED79AF0E}" type="presParOf" srcId="{C2D6825A-8295-4C9F-A285-B1A89167A6C5}" destId="{EEB5C316-3EAB-4C5D-988B-B423FE52681C}" srcOrd="20" destOrd="0" presId="urn:microsoft.com/office/officeart/2005/8/layout/cycle5"/>
    <dgm:cxn modelId="{5925F615-0732-44B2-AB29-74808AB802F4}" type="presParOf" srcId="{C2D6825A-8295-4C9F-A285-B1A89167A6C5}" destId="{AF228A71-A415-4840-AB1E-0AC09A54BBDC}" srcOrd="21" destOrd="0" presId="urn:microsoft.com/office/officeart/2005/8/layout/cycle5"/>
    <dgm:cxn modelId="{106286D0-F33B-4BDB-B745-760E1F0AEB1B}" type="presParOf" srcId="{C2D6825A-8295-4C9F-A285-B1A89167A6C5}" destId="{96224B5F-2C74-413A-9F73-A8F2D75450E0}" srcOrd="22" destOrd="0" presId="urn:microsoft.com/office/officeart/2005/8/layout/cycle5"/>
    <dgm:cxn modelId="{F115BDE2-283C-4032-A4CB-333B34642178}" type="presParOf" srcId="{C2D6825A-8295-4C9F-A285-B1A89167A6C5}" destId="{C1DF9433-E947-485B-B815-41B25F8090F1}" srcOrd="23" destOrd="0" presId="urn:microsoft.com/office/officeart/2005/8/layout/cycle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C18F8F70-1F4C-4ED2-9423-CD5BE2E691C8}" type="doc">
      <dgm:prSet loTypeId="urn:microsoft.com/office/officeart/2005/8/layout/cycle5" loCatId="cycle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pPr rtl="1"/>
          <a:endParaRPr lang="ar-SA"/>
        </a:p>
      </dgm:t>
    </dgm:pt>
    <dgm:pt modelId="{D2D68AEA-F4E0-4034-8CCC-D6C593ECC5FD}">
      <dgm:prSet phldrT="[نص]"/>
      <dgm:spPr>
        <a:solidFill>
          <a:srgbClr val="C00000"/>
        </a:solidFill>
      </dgm:spPr>
      <dgm:t>
        <a:bodyPr/>
        <a:lstStyle/>
        <a:p>
          <a:pPr rtl="1">
            <a:lnSpc>
              <a:spcPct val="70000"/>
            </a:lnSpc>
            <a:spcAft>
              <a:spcPts val="0"/>
            </a:spcAft>
          </a:pPr>
          <a:r>
            <a:rPr lang="ar-SA" dirty="0">
              <a:cs typeface="AL-Mohanad Bold" pitchFamily="2" charset="-78"/>
            </a:rPr>
            <a:t>مناقشة واعتماد تقارير البرامج في مجالس الأٌقسام</a:t>
          </a:r>
        </a:p>
        <a:p>
          <a:pPr rtl="1">
            <a:lnSpc>
              <a:spcPct val="70000"/>
            </a:lnSpc>
            <a:spcAft>
              <a:spcPts val="0"/>
            </a:spcAft>
          </a:pPr>
          <a:r>
            <a:rPr lang="ar-SA" dirty="0">
              <a:cs typeface="AL-Mohanad Bold" pitchFamily="2" charset="-78"/>
            </a:rPr>
            <a:t>ويتم ادراج مقترحات التحسين في خطط </a:t>
          </a:r>
          <a:r>
            <a:rPr lang="ar-SA">
              <a:cs typeface="AL-Mohanad Bold" pitchFamily="2" charset="-78"/>
            </a:rPr>
            <a:t>التحسين للبرنامج</a:t>
          </a:r>
          <a:endParaRPr lang="ar-SA" dirty="0">
            <a:cs typeface="AL-Mohanad Bold" pitchFamily="2" charset="-78"/>
          </a:endParaRPr>
        </a:p>
      </dgm:t>
    </dgm:pt>
    <dgm:pt modelId="{CC478695-2FF5-4E1E-96FE-96F89F13CB12}" type="parTrans" cxnId="{2B2CA945-DD34-4764-BE34-FEF5CC8EA223}">
      <dgm:prSet/>
      <dgm:spPr/>
      <dgm:t>
        <a:bodyPr/>
        <a:lstStyle/>
        <a:p>
          <a:pPr rtl="1"/>
          <a:endParaRPr lang="ar-SA"/>
        </a:p>
      </dgm:t>
    </dgm:pt>
    <dgm:pt modelId="{B54B5081-E43F-4C8C-8183-E030844F6B6E}" type="sibTrans" cxnId="{2B2CA945-DD34-4764-BE34-FEF5CC8EA223}">
      <dgm:prSet/>
      <dgm:spPr>
        <a:ln w="38100"/>
      </dgm:spPr>
      <dgm:t>
        <a:bodyPr/>
        <a:lstStyle/>
        <a:p>
          <a:pPr rtl="1"/>
          <a:endParaRPr lang="ar-SA"/>
        </a:p>
      </dgm:t>
    </dgm:pt>
    <dgm:pt modelId="{C43338AE-C530-4ABF-88FE-329906D1570C}">
      <dgm:prSet phldrT="[نص]" custT="1"/>
      <dgm:spPr>
        <a:solidFill>
          <a:srgbClr val="002060"/>
        </a:solidFill>
      </dgm:spPr>
      <dgm:t>
        <a:bodyPr/>
        <a:lstStyle/>
        <a:p>
          <a:pPr rtl="1"/>
          <a:r>
            <a:rPr lang="ar-SA" sz="2000" dirty="0">
              <a:cs typeface="AL-Mohanad Bold" pitchFamily="2" charset="-78"/>
            </a:rPr>
            <a:t>مناقشة واعتماد تقارير البرامج في مجالس الكليات</a:t>
          </a:r>
          <a:endParaRPr lang="ar-SA" sz="2000" dirty="0"/>
        </a:p>
      </dgm:t>
    </dgm:pt>
    <dgm:pt modelId="{1E3122E9-2E22-4402-84B0-66686E02CE7D}" type="parTrans" cxnId="{38EF6A1E-CD20-43F3-8191-35DB1FA99B57}">
      <dgm:prSet/>
      <dgm:spPr/>
      <dgm:t>
        <a:bodyPr/>
        <a:lstStyle/>
        <a:p>
          <a:pPr rtl="1"/>
          <a:endParaRPr lang="ar-SA"/>
        </a:p>
      </dgm:t>
    </dgm:pt>
    <dgm:pt modelId="{93C0BEB6-B216-4F12-BB3D-9FD5A783C4C7}" type="sibTrans" cxnId="{38EF6A1E-CD20-43F3-8191-35DB1FA99B57}">
      <dgm:prSet/>
      <dgm:spPr>
        <a:ln w="38100"/>
      </dgm:spPr>
      <dgm:t>
        <a:bodyPr/>
        <a:lstStyle/>
        <a:p>
          <a:pPr rtl="1"/>
          <a:endParaRPr lang="ar-SA"/>
        </a:p>
      </dgm:t>
    </dgm:pt>
    <dgm:pt modelId="{7808C2E5-AF7E-44B4-A563-B85E0FF82845}">
      <dgm:prSet phldrT="[نص]" custT="1"/>
      <dgm:spPr>
        <a:solidFill>
          <a:srgbClr val="00B050"/>
        </a:solidFill>
      </dgm:spPr>
      <dgm:t>
        <a:bodyPr/>
        <a:lstStyle/>
        <a:p>
          <a:pPr rtl="1"/>
          <a:r>
            <a:rPr lang="ar-SA" sz="2000" dirty="0">
              <a:cs typeface="AL-Mohanad Bold" pitchFamily="2" charset="-78"/>
            </a:rPr>
            <a:t>مناقشة تقارير البرامج من خلال لجان المراجعة المستقلة بحضور </a:t>
          </a:r>
          <a:r>
            <a:rPr lang="ar-SA" sz="2000">
              <a:cs typeface="AL-Mohanad Bold" pitchFamily="2" charset="-78"/>
            </a:rPr>
            <a:t>ممثلي الكليات</a:t>
          </a:r>
          <a:endParaRPr lang="ar-SA" sz="2000" dirty="0"/>
        </a:p>
      </dgm:t>
    </dgm:pt>
    <dgm:pt modelId="{1F553DFC-541E-4AD1-BCA5-0BDC93CB52A8}" type="parTrans" cxnId="{0EA2096E-5213-4BE7-8EA2-9BACD12B3AD2}">
      <dgm:prSet/>
      <dgm:spPr/>
      <dgm:t>
        <a:bodyPr/>
        <a:lstStyle/>
        <a:p>
          <a:pPr rtl="1"/>
          <a:endParaRPr lang="ar-SA"/>
        </a:p>
      </dgm:t>
    </dgm:pt>
    <dgm:pt modelId="{F5647418-40B5-4AFF-8401-9777BCB207AF}" type="sibTrans" cxnId="{0EA2096E-5213-4BE7-8EA2-9BACD12B3AD2}">
      <dgm:prSet/>
      <dgm:spPr>
        <a:ln w="38100"/>
      </dgm:spPr>
      <dgm:t>
        <a:bodyPr/>
        <a:lstStyle/>
        <a:p>
          <a:pPr rtl="1"/>
          <a:endParaRPr lang="ar-SA"/>
        </a:p>
      </dgm:t>
    </dgm:pt>
    <dgm:pt modelId="{ADE2DDE4-91B9-47FB-A979-74B7FAF8D91B}">
      <dgm:prSet phldrT="[نص]" custT="1"/>
      <dgm:spPr/>
      <dgm:t>
        <a:bodyPr/>
        <a:lstStyle/>
        <a:p>
          <a:pPr rtl="1"/>
          <a:r>
            <a:rPr lang="ar-SA" sz="2000" dirty="0">
              <a:cs typeface="AL-Mohanad Bold" pitchFamily="2" charset="-78"/>
            </a:rPr>
            <a:t>مناقشة واعتماد تقارير البرامج  في مجلس عمادة الجودة وتطوير المهارات</a:t>
          </a:r>
          <a:endParaRPr lang="ar-SA" sz="2000" dirty="0"/>
        </a:p>
      </dgm:t>
    </dgm:pt>
    <dgm:pt modelId="{AA0B1B2D-1ED4-4923-9CE6-86F0143BD066}" type="parTrans" cxnId="{FE7478B9-7AEA-4E13-9203-1CDD19897FB9}">
      <dgm:prSet/>
      <dgm:spPr/>
      <dgm:t>
        <a:bodyPr/>
        <a:lstStyle/>
        <a:p>
          <a:pPr rtl="1"/>
          <a:endParaRPr lang="ar-SA"/>
        </a:p>
      </dgm:t>
    </dgm:pt>
    <dgm:pt modelId="{A23D03C7-1C47-4669-BD87-497DEBA5DD2D}" type="sibTrans" cxnId="{FE7478B9-7AEA-4E13-9203-1CDD19897FB9}">
      <dgm:prSet/>
      <dgm:spPr>
        <a:ln w="38100"/>
      </dgm:spPr>
      <dgm:t>
        <a:bodyPr/>
        <a:lstStyle/>
        <a:p>
          <a:pPr rtl="1"/>
          <a:endParaRPr lang="ar-SA"/>
        </a:p>
      </dgm:t>
    </dgm:pt>
    <dgm:pt modelId="{FDA2F56D-23A9-4890-BB1F-5AECF40985DD}">
      <dgm:prSet phldrT="[نص]"/>
      <dgm:spPr>
        <a:solidFill>
          <a:srgbClr val="7030A0"/>
        </a:solidFill>
      </dgm:spPr>
      <dgm:t>
        <a:bodyPr/>
        <a:lstStyle/>
        <a:p>
          <a:pPr rtl="1"/>
          <a:r>
            <a:rPr lang="ar-SA">
              <a:cs typeface="AL-Mohanad Bold" pitchFamily="2" charset="-78"/>
            </a:rPr>
            <a:t>مناقشة واعتماد تقرير مجلس عمادة الجودة عن </a:t>
          </a:r>
          <a:r>
            <a:rPr lang="ar-SA" dirty="0">
              <a:cs typeface="AL-Mohanad Bold" pitchFamily="2" charset="-78"/>
            </a:rPr>
            <a:t>تقارير البرامج في مجلس الجامعة</a:t>
          </a:r>
          <a:endParaRPr lang="ar-SA" dirty="0"/>
        </a:p>
      </dgm:t>
    </dgm:pt>
    <dgm:pt modelId="{F427C7C1-A342-46A9-BC74-108A9FA3DA30}" type="parTrans" cxnId="{2E37A241-24AA-4CAB-A47A-91CD51424CC0}">
      <dgm:prSet/>
      <dgm:spPr/>
      <dgm:t>
        <a:bodyPr/>
        <a:lstStyle/>
        <a:p>
          <a:pPr rtl="1"/>
          <a:endParaRPr lang="ar-SA"/>
        </a:p>
      </dgm:t>
    </dgm:pt>
    <dgm:pt modelId="{7C3ED81B-8234-4DFC-ADB6-91765591C7A1}" type="sibTrans" cxnId="{2E37A241-24AA-4CAB-A47A-91CD51424CC0}">
      <dgm:prSet/>
      <dgm:spPr>
        <a:ln w="38100"/>
      </dgm:spPr>
      <dgm:t>
        <a:bodyPr/>
        <a:lstStyle/>
        <a:p>
          <a:pPr rtl="1"/>
          <a:endParaRPr lang="ar-SA"/>
        </a:p>
      </dgm:t>
    </dgm:pt>
    <dgm:pt modelId="{6910663B-EB77-432F-A67A-F76F39AB10D5}">
      <dgm:prSet custT="1"/>
      <dgm:spPr/>
      <dgm:t>
        <a:bodyPr/>
        <a:lstStyle/>
        <a:p>
          <a:pPr rtl="1">
            <a:lnSpc>
              <a:spcPct val="70000"/>
            </a:lnSpc>
            <a:spcAft>
              <a:spcPts val="0"/>
            </a:spcAft>
          </a:pPr>
          <a:r>
            <a:rPr lang="ar-SA" sz="2000" dirty="0">
              <a:cs typeface="AL-Mohanad Bold" pitchFamily="2" charset="-78"/>
            </a:rPr>
            <a:t>مخاطبة الكليات بتوصيات مجلس الجامعة</a:t>
          </a:r>
        </a:p>
        <a:p>
          <a:pPr rtl="1">
            <a:lnSpc>
              <a:spcPct val="70000"/>
            </a:lnSpc>
            <a:spcAft>
              <a:spcPts val="0"/>
            </a:spcAft>
          </a:pPr>
          <a:r>
            <a:rPr lang="ar-SA" sz="2000" dirty="0">
              <a:cs typeface="AL-Mohanad Bold" pitchFamily="2" charset="-78"/>
            </a:rPr>
            <a:t>لتضمين التوصيات الى خطط التحسين بالبرنامج والكلية</a:t>
          </a:r>
          <a:endParaRPr lang="ar-SA" sz="2000" dirty="0"/>
        </a:p>
      </dgm:t>
    </dgm:pt>
    <dgm:pt modelId="{9701BF62-694E-46D7-8D9E-827B129B45E9}" type="parTrans" cxnId="{58DCA337-82F1-4979-9B96-850C182D43DD}">
      <dgm:prSet/>
      <dgm:spPr/>
      <dgm:t>
        <a:bodyPr/>
        <a:lstStyle/>
        <a:p>
          <a:pPr rtl="1"/>
          <a:endParaRPr lang="ar-SA"/>
        </a:p>
      </dgm:t>
    </dgm:pt>
    <dgm:pt modelId="{38DB9203-1E3D-48B8-9098-66160099E596}" type="sibTrans" cxnId="{58DCA337-82F1-4979-9B96-850C182D43DD}">
      <dgm:prSet/>
      <dgm:spPr>
        <a:ln w="47625"/>
      </dgm:spPr>
      <dgm:t>
        <a:bodyPr/>
        <a:lstStyle/>
        <a:p>
          <a:pPr rtl="1"/>
          <a:endParaRPr lang="ar-SA"/>
        </a:p>
      </dgm:t>
    </dgm:pt>
    <dgm:pt modelId="{69B4D679-AD03-4A96-86AB-E66B8DDB4696}" type="pres">
      <dgm:prSet presAssocID="{C18F8F70-1F4C-4ED2-9423-CD5BE2E691C8}" presName="cycle" presStyleCnt="0">
        <dgm:presLayoutVars>
          <dgm:dir/>
          <dgm:resizeHandles val="exact"/>
        </dgm:presLayoutVars>
      </dgm:prSet>
      <dgm:spPr/>
    </dgm:pt>
    <dgm:pt modelId="{CFA5926C-7733-42EC-B590-1A38316EEBBB}" type="pres">
      <dgm:prSet presAssocID="{D2D68AEA-F4E0-4034-8CCC-D6C593ECC5FD}" presName="node" presStyleLbl="node1" presStyleIdx="0" presStyleCnt="6" custScaleX="130155" custScaleY="113798">
        <dgm:presLayoutVars>
          <dgm:bulletEnabled val="1"/>
        </dgm:presLayoutVars>
      </dgm:prSet>
      <dgm:spPr/>
    </dgm:pt>
    <dgm:pt modelId="{4F618302-C831-4645-8047-34C54AB0577C}" type="pres">
      <dgm:prSet presAssocID="{D2D68AEA-F4E0-4034-8CCC-D6C593ECC5FD}" presName="spNode" presStyleCnt="0"/>
      <dgm:spPr/>
    </dgm:pt>
    <dgm:pt modelId="{4224DFCF-F204-4272-9884-0B74EEB058BE}" type="pres">
      <dgm:prSet presAssocID="{B54B5081-E43F-4C8C-8183-E030844F6B6E}" presName="sibTrans" presStyleLbl="sibTrans1D1" presStyleIdx="0" presStyleCnt="6"/>
      <dgm:spPr/>
    </dgm:pt>
    <dgm:pt modelId="{44BBBC4F-EE7C-4F4D-8F2A-4CA0150A1F91}" type="pres">
      <dgm:prSet presAssocID="{C43338AE-C530-4ABF-88FE-329906D1570C}" presName="node" presStyleLbl="node1" presStyleIdx="1" presStyleCnt="6" custScaleX="137660" custScaleY="112687" custRadScaleRad="121161" custRadScaleInc="45376">
        <dgm:presLayoutVars>
          <dgm:bulletEnabled val="1"/>
        </dgm:presLayoutVars>
      </dgm:prSet>
      <dgm:spPr/>
    </dgm:pt>
    <dgm:pt modelId="{F8DBB3FB-9AE2-46BE-99D7-764F15639A39}" type="pres">
      <dgm:prSet presAssocID="{C43338AE-C530-4ABF-88FE-329906D1570C}" presName="spNode" presStyleCnt="0"/>
      <dgm:spPr/>
    </dgm:pt>
    <dgm:pt modelId="{9F917433-F711-4C39-8FBC-A456A1CBC298}" type="pres">
      <dgm:prSet presAssocID="{93C0BEB6-B216-4F12-BB3D-9FD5A783C4C7}" presName="sibTrans" presStyleLbl="sibTrans1D1" presStyleIdx="1" presStyleCnt="6"/>
      <dgm:spPr/>
    </dgm:pt>
    <dgm:pt modelId="{3856761F-5D9E-4C0B-856D-70EAA164656D}" type="pres">
      <dgm:prSet presAssocID="{7808C2E5-AF7E-44B4-A563-B85E0FF82845}" presName="node" presStyleLbl="node1" presStyleIdx="2" presStyleCnt="6" custScaleX="142553" custScaleY="122811" custRadScaleRad="125998" custRadScaleInc="-43473">
        <dgm:presLayoutVars>
          <dgm:bulletEnabled val="1"/>
        </dgm:presLayoutVars>
      </dgm:prSet>
      <dgm:spPr/>
    </dgm:pt>
    <dgm:pt modelId="{D65D9500-79C2-4526-BCE1-2208891EF274}" type="pres">
      <dgm:prSet presAssocID="{7808C2E5-AF7E-44B4-A563-B85E0FF82845}" presName="spNode" presStyleCnt="0"/>
      <dgm:spPr/>
    </dgm:pt>
    <dgm:pt modelId="{1D2FAC53-075B-4BD0-9D0E-D36D02C4F807}" type="pres">
      <dgm:prSet presAssocID="{F5647418-40B5-4AFF-8401-9777BCB207AF}" presName="sibTrans" presStyleLbl="sibTrans1D1" presStyleIdx="2" presStyleCnt="6"/>
      <dgm:spPr/>
    </dgm:pt>
    <dgm:pt modelId="{1511A8CF-9D97-4C8D-82DB-181D143E1409}" type="pres">
      <dgm:prSet presAssocID="{ADE2DDE4-91B9-47FB-A979-74B7FAF8D91B}" presName="node" presStyleLbl="node1" presStyleIdx="3" presStyleCnt="6" custScaleX="130976" custScaleY="108579" custRadScaleRad="97626">
        <dgm:presLayoutVars>
          <dgm:bulletEnabled val="1"/>
        </dgm:presLayoutVars>
      </dgm:prSet>
      <dgm:spPr/>
    </dgm:pt>
    <dgm:pt modelId="{C4417CE5-D7E8-4025-A092-D9CF19BFEEC7}" type="pres">
      <dgm:prSet presAssocID="{ADE2DDE4-91B9-47FB-A979-74B7FAF8D91B}" presName="spNode" presStyleCnt="0"/>
      <dgm:spPr/>
    </dgm:pt>
    <dgm:pt modelId="{2D986E97-1B6D-40E7-AE52-6C72BB4B5E3E}" type="pres">
      <dgm:prSet presAssocID="{A23D03C7-1C47-4669-BD87-497DEBA5DD2D}" presName="sibTrans" presStyleLbl="sibTrans1D1" presStyleIdx="3" presStyleCnt="6"/>
      <dgm:spPr/>
    </dgm:pt>
    <dgm:pt modelId="{E8E69889-B6B7-4881-9D7B-65678E130E63}" type="pres">
      <dgm:prSet presAssocID="{FDA2F56D-23A9-4890-BB1F-5AECF40985DD}" presName="node" presStyleLbl="node1" presStyleIdx="4" presStyleCnt="6" custScaleX="145640" custScaleY="131003" custRadScaleRad="118661" custRadScaleInc="36531">
        <dgm:presLayoutVars>
          <dgm:bulletEnabled val="1"/>
        </dgm:presLayoutVars>
      </dgm:prSet>
      <dgm:spPr/>
    </dgm:pt>
    <dgm:pt modelId="{679DA593-9867-49FF-A337-99DC8C6116F1}" type="pres">
      <dgm:prSet presAssocID="{FDA2F56D-23A9-4890-BB1F-5AECF40985DD}" presName="spNode" presStyleCnt="0"/>
      <dgm:spPr/>
    </dgm:pt>
    <dgm:pt modelId="{ADAD1215-7560-4871-84BD-DE117AABC6BB}" type="pres">
      <dgm:prSet presAssocID="{7C3ED81B-8234-4DFC-ADB6-91765591C7A1}" presName="sibTrans" presStyleLbl="sibTrans1D1" presStyleIdx="4" presStyleCnt="6"/>
      <dgm:spPr/>
    </dgm:pt>
    <dgm:pt modelId="{759613B5-9506-46F0-9B7E-284AEDE85E90}" type="pres">
      <dgm:prSet presAssocID="{6910663B-EB77-432F-A67A-F76F39AB10D5}" presName="node" presStyleLbl="node1" presStyleIdx="5" presStyleCnt="6" custScaleX="142166" custScaleY="130480" custRadScaleRad="119808" custRadScaleInc="-54602">
        <dgm:presLayoutVars>
          <dgm:bulletEnabled val="1"/>
        </dgm:presLayoutVars>
      </dgm:prSet>
      <dgm:spPr/>
    </dgm:pt>
    <dgm:pt modelId="{948B02FD-F58F-49A8-9C07-76B5A37F92FF}" type="pres">
      <dgm:prSet presAssocID="{6910663B-EB77-432F-A67A-F76F39AB10D5}" presName="spNode" presStyleCnt="0"/>
      <dgm:spPr/>
    </dgm:pt>
    <dgm:pt modelId="{AD530BF8-6445-4CFC-ACE4-599F38BB8156}" type="pres">
      <dgm:prSet presAssocID="{38DB9203-1E3D-48B8-9098-66160099E596}" presName="sibTrans" presStyleLbl="sibTrans1D1" presStyleIdx="5" presStyleCnt="6"/>
      <dgm:spPr/>
    </dgm:pt>
  </dgm:ptLst>
  <dgm:cxnLst>
    <dgm:cxn modelId="{D273A117-85CE-49C1-92E9-1F924D1438C1}" type="presOf" srcId="{7C3ED81B-8234-4DFC-ADB6-91765591C7A1}" destId="{ADAD1215-7560-4871-84BD-DE117AABC6BB}" srcOrd="0" destOrd="0" presId="urn:microsoft.com/office/officeart/2005/8/layout/cycle5"/>
    <dgm:cxn modelId="{38EF6A1E-CD20-43F3-8191-35DB1FA99B57}" srcId="{C18F8F70-1F4C-4ED2-9423-CD5BE2E691C8}" destId="{C43338AE-C530-4ABF-88FE-329906D1570C}" srcOrd="1" destOrd="0" parTransId="{1E3122E9-2E22-4402-84B0-66686E02CE7D}" sibTransId="{93C0BEB6-B216-4F12-BB3D-9FD5A783C4C7}"/>
    <dgm:cxn modelId="{93DDE721-A2C4-4C03-AE31-C2C4413BCCED}" type="presOf" srcId="{7808C2E5-AF7E-44B4-A563-B85E0FF82845}" destId="{3856761F-5D9E-4C0B-856D-70EAA164656D}" srcOrd="0" destOrd="0" presId="urn:microsoft.com/office/officeart/2005/8/layout/cycle5"/>
    <dgm:cxn modelId="{6B509134-9756-4D13-8445-6CAD945ECF7C}" type="presOf" srcId="{ADE2DDE4-91B9-47FB-A979-74B7FAF8D91B}" destId="{1511A8CF-9D97-4C8D-82DB-181D143E1409}" srcOrd="0" destOrd="0" presId="urn:microsoft.com/office/officeart/2005/8/layout/cycle5"/>
    <dgm:cxn modelId="{58DCA337-82F1-4979-9B96-850C182D43DD}" srcId="{C18F8F70-1F4C-4ED2-9423-CD5BE2E691C8}" destId="{6910663B-EB77-432F-A67A-F76F39AB10D5}" srcOrd="5" destOrd="0" parTransId="{9701BF62-694E-46D7-8D9E-827B129B45E9}" sibTransId="{38DB9203-1E3D-48B8-9098-66160099E596}"/>
    <dgm:cxn modelId="{10A1DC39-C73C-4A08-AD35-0631551AA55D}" type="presOf" srcId="{6910663B-EB77-432F-A67A-F76F39AB10D5}" destId="{759613B5-9506-46F0-9B7E-284AEDE85E90}" srcOrd="0" destOrd="0" presId="urn:microsoft.com/office/officeart/2005/8/layout/cycle5"/>
    <dgm:cxn modelId="{388CBE40-2B04-43D2-9C3D-4A6B19A98610}" type="presOf" srcId="{B54B5081-E43F-4C8C-8183-E030844F6B6E}" destId="{4224DFCF-F204-4272-9884-0B74EEB058BE}" srcOrd="0" destOrd="0" presId="urn:microsoft.com/office/officeart/2005/8/layout/cycle5"/>
    <dgm:cxn modelId="{2E37A241-24AA-4CAB-A47A-91CD51424CC0}" srcId="{C18F8F70-1F4C-4ED2-9423-CD5BE2E691C8}" destId="{FDA2F56D-23A9-4890-BB1F-5AECF40985DD}" srcOrd="4" destOrd="0" parTransId="{F427C7C1-A342-46A9-BC74-108A9FA3DA30}" sibTransId="{7C3ED81B-8234-4DFC-ADB6-91765591C7A1}"/>
    <dgm:cxn modelId="{2B2CA945-DD34-4764-BE34-FEF5CC8EA223}" srcId="{C18F8F70-1F4C-4ED2-9423-CD5BE2E691C8}" destId="{D2D68AEA-F4E0-4034-8CCC-D6C593ECC5FD}" srcOrd="0" destOrd="0" parTransId="{CC478695-2FF5-4E1E-96FE-96F89F13CB12}" sibTransId="{B54B5081-E43F-4C8C-8183-E030844F6B6E}"/>
    <dgm:cxn modelId="{63EACF6A-7631-4367-84B2-7171346E7F8E}" type="presOf" srcId="{C18F8F70-1F4C-4ED2-9423-CD5BE2E691C8}" destId="{69B4D679-AD03-4A96-86AB-E66B8DDB4696}" srcOrd="0" destOrd="0" presId="urn:microsoft.com/office/officeart/2005/8/layout/cycle5"/>
    <dgm:cxn modelId="{0EA2096E-5213-4BE7-8EA2-9BACD12B3AD2}" srcId="{C18F8F70-1F4C-4ED2-9423-CD5BE2E691C8}" destId="{7808C2E5-AF7E-44B4-A563-B85E0FF82845}" srcOrd="2" destOrd="0" parTransId="{1F553DFC-541E-4AD1-BCA5-0BDC93CB52A8}" sibTransId="{F5647418-40B5-4AFF-8401-9777BCB207AF}"/>
    <dgm:cxn modelId="{38081352-88A3-4BCA-9CAB-517A4F820A80}" type="presOf" srcId="{38DB9203-1E3D-48B8-9098-66160099E596}" destId="{AD530BF8-6445-4CFC-ACE4-599F38BB8156}" srcOrd="0" destOrd="0" presId="urn:microsoft.com/office/officeart/2005/8/layout/cycle5"/>
    <dgm:cxn modelId="{2911AF79-68CE-4198-B6B9-49DAC9BF5E10}" type="presOf" srcId="{C43338AE-C530-4ABF-88FE-329906D1570C}" destId="{44BBBC4F-EE7C-4F4D-8F2A-4CA0150A1F91}" srcOrd="0" destOrd="0" presId="urn:microsoft.com/office/officeart/2005/8/layout/cycle5"/>
    <dgm:cxn modelId="{5E59D87F-F106-435B-A470-7DA885EB0361}" type="presOf" srcId="{A23D03C7-1C47-4669-BD87-497DEBA5DD2D}" destId="{2D986E97-1B6D-40E7-AE52-6C72BB4B5E3E}" srcOrd="0" destOrd="0" presId="urn:microsoft.com/office/officeart/2005/8/layout/cycle5"/>
    <dgm:cxn modelId="{AF92869C-D842-471E-8873-95282EB0274B}" type="presOf" srcId="{FDA2F56D-23A9-4890-BB1F-5AECF40985DD}" destId="{E8E69889-B6B7-4881-9D7B-65678E130E63}" srcOrd="0" destOrd="0" presId="urn:microsoft.com/office/officeart/2005/8/layout/cycle5"/>
    <dgm:cxn modelId="{95BF49A3-4AE7-475D-A134-C0733AB40E2C}" type="presOf" srcId="{D2D68AEA-F4E0-4034-8CCC-D6C593ECC5FD}" destId="{CFA5926C-7733-42EC-B590-1A38316EEBBB}" srcOrd="0" destOrd="0" presId="urn:microsoft.com/office/officeart/2005/8/layout/cycle5"/>
    <dgm:cxn modelId="{8CDF86B1-CE0A-4DF9-AAFC-1034C47A3509}" type="presOf" srcId="{F5647418-40B5-4AFF-8401-9777BCB207AF}" destId="{1D2FAC53-075B-4BD0-9D0E-D36D02C4F807}" srcOrd="0" destOrd="0" presId="urn:microsoft.com/office/officeart/2005/8/layout/cycle5"/>
    <dgm:cxn modelId="{E81BFEB4-9590-4DE0-B786-CCCBE3BCE347}" type="presOf" srcId="{93C0BEB6-B216-4F12-BB3D-9FD5A783C4C7}" destId="{9F917433-F711-4C39-8FBC-A456A1CBC298}" srcOrd="0" destOrd="0" presId="urn:microsoft.com/office/officeart/2005/8/layout/cycle5"/>
    <dgm:cxn modelId="{FE7478B9-7AEA-4E13-9203-1CDD19897FB9}" srcId="{C18F8F70-1F4C-4ED2-9423-CD5BE2E691C8}" destId="{ADE2DDE4-91B9-47FB-A979-74B7FAF8D91B}" srcOrd="3" destOrd="0" parTransId="{AA0B1B2D-1ED4-4923-9CE6-86F0143BD066}" sibTransId="{A23D03C7-1C47-4669-BD87-497DEBA5DD2D}"/>
    <dgm:cxn modelId="{A4A35E46-00A5-40DE-B68F-27B2C9F710A6}" type="presParOf" srcId="{69B4D679-AD03-4A96-86AB-E66B8DDB4696}" destId="{CFA5926C-7733-42EC-B590-1A38316EEBBB}" srcOrd="0" destOrd="0" presId="urn:microsoft.com/office/officeart/2005/8/layout/cycle5"/>
    <dgm:cxn modelId="{5744EB74-7D30-4531-8524-3BEB6C034C29}" type="presParOf" srcId="{69B4D679-AD03-4A96-86AB-E66B8DDB4696}" destId="{4F618302-C831-4645-8047-34C54AB0577C}" srcOrd="1" destOrd="0" presId="urn:microsoft.com/office/officeart/2005/8/layout/cycle5"/>
    <dgm:cxn modelId="{6F80FF45-42E4-4574-82DC-967665CE4CF4}" type="presParOf" srcId="{69B4D679-AD03-4A96-86AB-E66B8DDB4696}" destId="{4224DFCF-F204-4272-9884-0B74EEB058BE}" srcOrd="2" destOrd="0" presId="urn:microsoft.com/office/officeart/2005/8/layout/cycle5"/>
    <dgm:cxn modelId="{325AE9F9-AD9A-4D72-B939-C16FC8E4CD99}" type="presParOf" srcId="{69B4D679-AD03-4A96-86AB-E66B8DDB4696}" destId="{44BBBC4F-EE7C-4F4D-8F2A-4CA0150A1F91}" srcOrd="3" destOrd="0" presId="urn:microsoft.com/office/officeart/2005/8/layout/cycle5"/>
    <dgm:cxn modelId="{BF7F12E8-CCE3-4936-BE4E-97282EC2FC5D}" type="presParOf" srcId="{69B4D679-AD03-4A96-86AB-E66B8DDB4696}" destId="{F8DBB3FB-9AE2-46BE-99D7-764F15639A39}" srcOrd="4" destOrd="0" presId="urn:microsoft.com/office/officeart/2005/8/layout/cycle5"/>
    <dgm:cxn modelId="{40AE8DA8-BF41-461D-9180-F7CBBF2D3841}" type="presParOf" srcId="{69B4D679-AD03-4A96-86AB-E66B8DDB4696}" destId="{9F917433-F711-4C39-8FBC-A456A1CBC298}" srcOrd="5" destOrd="0" presId="urn:microsoft.com/office/officeart/2005/8/layout/cycle5"/>
    <dgm:cxn modelId="{ABA7AD01-A148-4198-80B3-871D2C3D222A}" type="presParOf" srcId="{69B4D679-AD03-4A96-86AB-E66B8DDB4696}" destId="{3856761F-5D9E-4C0B-856D-70EAA164656D}" srcOrd="6" destOrd="0" presId="urn:microsoft.com/office/officeart/2005/8/layout/cycle5"/>
    <dgm:cxn modelId="{67A083CD-9C47-4E2B-B13A-2ED813EDEFF4}" type="presParOf" srcId="{69B4D679-AD03-4A96-86AB-E66B8DDB4696}" destId="{D65D9500-79C2-4526-BCE1-2208891EF274}" srcOrd="7" destOrd="0" presId="urn:microsoft.com/office/officeart/2005/8/layout/cycle5"/>
    <dgm:cxn modelId="{7ADD4997-A163-4197-A9BD-DD27D112306E}" type="presParOf" srcId="{69B4D679-AD03-4A96-86AB-E66B8DDB4696}" destId="{1D2FAC53-075B-4BD0-9D0E-D36D02C4F807}" srcOrd="8" destOrd="0" presId="urn:microsoft.com/office/officeart/2005/8/layout/cycle5"/>
    <dgm:cxn modelId="{D7D04C6A-5464-4A71-A764-02076C3F4FE3}" type="presParOf" srcId="{69B4D679-AD03-4A96-86AB-E66B8DDB4696}" destId="{1511A8CF-9D97-4C8D-82DB-181D143E1409}" srcOrd="9" destOrd="0" presId="urn:microsoft.com/office/officeart/2005/8/layout/cycle5"/>
    <dgm:cxn modelId="{4F3276BA-2206-4C08-9348-3E2181143645}" type="presParOf" srcId="{69B4D679-AD03-4A96-86AB-E66B8DDB4696}" destId="{C4417CE5-D7E8-4025-A092-D9CF19BFEEC7}" srcOrd="10" destOrd="0" presId="urn:microsoft.com/office/officeart/2005/8/layout/cycle5"/>
    <dgm:cxn modelId="{0DB041E0-3909-4A54-B88D-8B6E459B305F}" type="presParOf" srcId="{69B4D679-AD03-4A96-86AB-E66B8DDB4696}" destId="{2D986E97-1B6D-40E7-AE52-6C72BB4B5E3E}" srcOrd="11" destOrd="0" presId="urn:microsoft.com/office/officeart/2005/8/layout/cycle5"/>
    <dgm:cxn modelId="{58457D0E-677D-4C5A-8A5B-04CB23552520}" type="presParOf" srcId="{69B4D679-AD03-4A96-86AB-E66B8DDB4696}" destId="{E8E69889-B6B7-4881-9D7B-65678E130E63}" srcOrd="12" destOrd="0" presId="urn:microsoft.com/office/officeart/2005/8/layout/cycle5"/>
    <dgm:cxn modelId="{59E031CB-FD16-4557-8DAB-39564D121469}" type="presParOf" srcId="{69B4D679-AD03-4A96-86AB-E66B8DDB4696}" destId="{679DA593-9867-49FF-A337-99DC8C6116F1}" srcOrd="13" destOrd="0" presId="urn:microsoft.com/office/officeart/2005/8/layout/cycle5"/>
    <dgm:cxn modelId="{9226FDCE-5006-4DCE-88E7-8C3F864C65EC}" type="presParOf" srcId="{69B4D679-AD03-4A96-86AB-E66B8DDB4696}" destId="{ADAD1215-7560-4871-84BD-DE117AABC6BB}" srcOrd="14" destOrd="0" presId="urn:microsoft.com/office/officeart/2005/8/layout/cycle5"/>
    <dgm:cxn modelId="{F11D3C22-B130-456E-85A6-9A7073ECEF76}" type="presParOf" srcId="{69B4D679-AD03-4A96-86AB-E66B8DDB4696}" destId="{759613B5-9506-46F0-9B7E-284AEDE85E90}" srcOrd="15" destOrd="0" presId="urn:microsoft.com/office/officeart/2005/8/layout/cycle5"/>
    <dgm:cxn modelId="{45BB21B0-693F-4C16-AE49-319355FB44DE}" type="presParOf" srcId="{69B4D679-AD03-4A96-86AB-E66B8DDB4696}" destId="{948B02FD-F58F-49A8-9C07-76B5A37F92FF}" srcOrd="16" destOrd="0" presId="urn:microsoft.com/office/officeart/2005/8/layout/cycle5"/>
    <dgm:cxn modelId="{179CD1A0-4138-4336-A893-2BAB13F93341}" type="presParOf" srcId="{69B4D679-AD03-4A96-86AB-E66B8DDB4696}" destId="{AD530BF8-6445-4CFC-ACE4-599F38BB8156}" srcOrd="17" destOrd="0" presId="urn:microsoft.com/office/officeart/2005/8/layout/cycle5"/>
  </dgm:cxnLst>
  <dgm:bg/>
  <dgm:whole>
    <a:ln w="38100"/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C18F8F70-1F4C-4ED2-9423-CD5BE2E691C8}" type="doc">
      <dgm:prSet loTypeId="urn:microsoft.com/office/officeart/2005/8/layout/cycle5" loCatId="cycle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pPr rtl="1"/>
          <a:endParaRPr lang="ar-SA"/>
        </a:p>
      </dgm:t>
    </dgm:pt>
    <dgm:pt modelId="{D2D68AEA-F4E0-4034-8CCC-D6C593ECC5FD}">
      <dgm:prSet phldrT="[نص]"/>
      <dgm:spPr>
        <a:solidFill>
          <a:srgbClr val="C00000"/>
        </a:solidFill>
      </dgm:spPr>
      <dgm:t>
        <a:bodyPr/>
        <a:lstStyle/>
        <a:p>
          <a:pPr rtl="1"/>
          <a:r>
            <a:rPr lang="ar-SA" dirty="0">
              <a:cs typeface="AL-Mohanad Bold" pitchFamily="2" charset="-78"/>
            </a:rPr>
            <a:t>مناقشة واعتماد توصيف البرنامج  او المقرر  من مجالس الأٌقسام</a:t>
          </a:r>
        </a:p>
      </dgm:t>
    </dgm:pt>
    <dgm:pt modelId="{CC478695-2FF5-4E1E-96FE-96F89F13CB12}" type="parTrans" cxnId="{2B2CA945-DD34-4764-BE34-FEF5CC8EA223}">
      <dgm:prSet/>
      <dgm:spPr/>
      <dgm:t>
        <a:bodyPr/>
        <a:lstStyle/>
        <a:p>
          <a:pPr rtl="1"/>
          <a:endParaRPr lang="ar-SA"/>
        </a:p>
      </dgm:t>
    </dgm:pt>
    <dgm:pt modelId="{B54B5081-E43F-4C8C-8183-E030844F6B6E}" type="sibTrans" cxnId="{2B2CA945-DD34-4764-BE34-FEF5CC8EA223}">
      <dgm:prSet/>
      <dgm:spPr>
        <a:ln w="38100"/>
      </dgm:spPr>
      <dgm:t>
        <a:bodyPr/>
        <a:lstStyle/>
        <a:p>
          <a:pPr rtl="1"/>
          <a:endParaRPr lang="ar-SA"/>
        </a:p>
      </dgm:t>
    </dgm:pt>
    <dgm:pt modelId="{C43338AE-C530-4ABF-88FE-329906D1570C}">
      <dgm:prSet phldrT="[نص]" custT="1"/>
      <dgm:spPr>
        <a:solidFill>
          <a:srgbClr val="002060"/>
        </a:solidFill>
      </dgm:spPr>
      <dgm:t>
        <a:bodyPr/>
        <a:lstStyle/>
        <a:p>
          <a:pPr rtl="1"/>
          <a:r>
            <a:rPr lang="ar-SA" sz="2000" dirty="0">
              <a:cs typeface="AL-Mohanad Bold" pitchFamily="2" charset="-78"/>
            </a:rPr>
            <a:t>مناقشة واعتماد توصيف البرنامج او المقرر   في مجالس الكليات </a:t>
          </a:r>
          <a:endParaRPr lang="ar-SA" sz="2000" dirty="0"/>
        </a:p>
      </dgm:t>
    </dgm:pt>
    <dgm:pt modelId="{1E3122E9-2E22-4402-84B0-66686E02CE7D}" type="parTrans" cxnId="{38EF6A1E-CD20-43F3-8191-35DB1FA99B57}">
      <dgm:prSet/>
      <dgm:spPr/>
      <dgm:t>
        <a:bodyPr/>
        <a:lstStyle/>
        <a:p>
          <a:pPr rtl="1"/>
          <a:endParaRPr lang="ar-SA"/>
        </a:p>
      </dgm:t>
    </dgm:pt>
    <dgm:pt modelId="{93C0BEB6-B216-4F12-BB3D-9FD5A783C4C7}" type="sibTrans" cxnId="{38EF6A1E-CD20-43F3-8191-35DB1FA99B57}">
      <dgm:prSet/>
      <dgm:spPr>
        <a:ln w="38100"/>
      </dgm:spPr>
      <dgm:t>
        <a:bodyPr/>
        <a:lstStyle/>
        <a:p>
          <a:pPr rtl="1"/>
          <a:endParaRPr lang="ar-SA"/>
        </a:p>
      </dgm:t>
    </dgm:pt>
    <dgm:pt modelId="{7808C2E5-AF7E-44B4-A563-B85E0FF82845}">
      <dgm:prSet phldrT="[نص]" custT="1"/>
      <dgm:spPr>
        <a:solidFill>
          <a:srgbClr val="00B050"/>
        </a:solidFill>
      </dgm:spPr>
      <dgm:t>
        <a:bodyPr/>
        <a:lstStyle/>
        <a:p>
          <a:pPr rtl="1"/>
          <a:r>
            <a:rPr lang="ar-SA" sz="2000" dirty="0">
              <a:cs typeface="AL-Mohanad Bold" pitchFamily="2" charset="-78"/>
            </a:rPr>
            <a:t>مناقشة واعتماد توصيف البرنامج او المقرر  في مجلس عمادة الجودة وتطوير المهارات</a:t>
          </a:r>
          <a:endParaRPr lang="ar-SA" sz="2000" dirty="0"/>
        </a:p>
      </dgm:t>
    </dgm:pt>
    <dgm:pt modelId="{1F553DFC-541E-4AD1-BCA5-0BDC93CB52A8}" type="parTrans" cxnId="{0EA2096E-5213-4BE7-8EA2-9BACD12B3AD2}">
      <dgm:prSet/>
      <dgm:spPr/>
      <dgm:t>
        <a:bodyPr/>
        <a:lstStyle/>
        <a:p>
          <a:pPr rtl="1"/>
          <a:endParaRPr lang="ar-SA"/>
        </a:p>
      </dgm:t>
    </dgm:pt>
    <dgm:pt modelId="{F5647418-40B5-4AFF-8401-9777BCB207AF}" type="sibTrans" cxnId="{0EA2096E-5213-4BE7-8EA2-9BACD12B3AD2}">
      <dgm:prSet/>
      <dgm:spPr>
        <a:ln w="38100"/>
      </dgm:spPr>
      <dgm:t>
        <a:bodyPr/>
        <a:lstStyle/>
        <a:p>
          <a:pPr rtl="1"/>
          <a:endParaRPr lang="ar-SA"/>
        </a:p>
      </dgm:t>
    </dgm:pt>
    <dgm:pt modelId="{ADE2DDE4-91B9-47FB-A979-74B7FAF8D91B}">
      <dgm:prSet phldrT="[نص]" custT="1"/>
      <dgm:spPr/>
      <dgm:t>
        <a:bodyPr/>
        <a:lstStyle/>
        <a:p>
          <a:pPr marL="0" marR="0" indent="0" defTabSz="914400" rtl="1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ar-SA" sz="2000" dirty="0">
              <a:cs typeface="AL-Mohanad Bold" pitchFamily="2" charset="-78"/>
            </a:rPr>
            <a:t>اعتماد توصيف البرنامج  او المقرر  من خلال لجنة الخطط الدراسية  بالجامعة</a:t>
          </a:r>
          <a:endParaRPr lang="ar-SA" sz="2000" dirty="0"/>
        </a:p>
      </dgm:t>
    </dgm:pt>
    <dgm:pt modelId="{AA0B1B2D-1ED4-4923-9CE6-86F0143BD066}" type="parTrans" cxnId="{FE7478B9-7AEA-4E13-9203-1CDD19897FB9}">
      <dgm:prSet/>
      <dgm:spPr/>
      <dgm:t>
        <a:bodyPr/>
        <a:lstStyle/>
        <a:p>
          <a:pPr rtl="1"/>
          <a:endParaRPr lang="ar-SA"/>
        </a:p>
      </dgm:t>
    </dgm:pt>
    <dgm:pt modelId="{A23D03C7-1C47-4669-BD87-497DEBA5DD2D}" type="sibTrans" cxnId="{FE7478B9-7AEA-4E13-9203-1CDD19897FB9}">
      <dgm:prSet/>
      <dgm:spPr>
        <a:ln w="38100"/>
      </dgm:spPr>
      <dgm:t>
        <a:bodyPr/>
        <a:lstStyle/>
        <a:p>
          <a:pPr rtl="1"/>
          <a:endParaRPr lang="ar-SA"/>
        </a:p>
      </dgm:t>
    </dgm:pt>
    <dgm:pt modelId="{6910663B-EB77-432F-A67A-F76F39AB10D5}">
      <dgm:prSet custT="1"/>
      <dgm:spPr/>
      <dgm:t>
        <a:bodyPr/>
        <a:lstStyle/>
        <a:p>
          <a:pPr rtl="1">
            <a:lnSpc>
              <a:spcPct val="70000"/>
            </a:lnSpc>
            <a:spcAft>
              <a:spcPts val="0"/>
            </a:spcAft>
          </a:pPr>
          <a:r>
            <a:rPr lang="ar-SA" sz="2000" dirty="0">
              <a:cs typeface="AL-Mohanad Bold" pitchFamily="2" charset="-78"/>
            </a:rPr>
            <a:t>اعتماد توصيف البرنامج  او </a:t>
          </a:r>
          <a:r>
            <a:rPr lang="ar-SA" sz="2000">
              <a:cs typeface="AL-Mohanad Bold" pitchFamily="2" charset="-78"/>
            </a:rPr>
            <a:t>المقرر  في </a:t>
          </a:r>
          <a:r>
            <a:rPr lang="ar-SA" sz="2000" dirty="0">
              <a:cs typeface="AL-Mohanad Bold" pitchFamily="2" charset="-78"/>
            </a:rPr>
            <a:t>مجلس الجامعة</a:t>
          </a:r>
        </a:p>
      </dgm:t>
    </dgm:pt>
    <dgm:pt modelId="{9701BF62-694E-46D7-8D9E-827B129B45E9}" type="parTrans" cxnId="{58DCA337-82F1-4979-9B96-850C182D43DD}">
      <dgm:prSet/>
      <dgm:spPr/>
      <dgm:t>
        <a:bodyPr/>
        <a:lstStyle/>
        <a:p>
          <a:pPr rtl="1"/>
          <a:endParaRPr lang="ar-SA"/>
        </a:p>
      </dgm:t>
    </dgm:pt>
    <dgm:pt modelId="{38DB9203-1E3D-48B8-9098-66160099E596}" type="sibTrans" cxnId="{58DCA337-82F1-4979-9B96-850C182D43DD}">
      <dgm:prSet/>
      <dgm:spPr>
        <a:ln w="38100">
          <a:solidFill>
            <a:schemeClr val="tx1"/>
          </a:solidFill>
        </a:ln>
      </dgm:spPr>
      <dgm:t>
        <a:bodyPr/>
        <a:lstStyle/>
        <a:p>
          <a:pPr rtl="1"/>
          <a:endParaRPr lang="ar-SA"/>
        </a:p>
      </dgm:t>
    </dgm:pt>
    <dgm:pt modelId="{69B4D679-AD03-4A96-86AB-E66B8DDB4696}" type="pres">
      <dgm:prSet presAssocID="{C18F8F70-1F4C-4ED2-9423-CD5BE2E691C8}" presName="cycle" presStyleCnt="0">
        <dgm:presLayoutVars>
          <dgm:dir/>
          <dgm:resizeHandles val="exact"/>
        </dgm:presLayoutVars>
      </dgm:prSet>
      <dgm:spPr/>
    </dgm:pt>
    <dgm:pt modelId="{CFA5926C-7733-42EC-B590-1A38316EEBBB}" type="pres">
      <dgm:prSet presAssocID="{D2D68AEA-F4E0-4034-8CCC-D6C593ECC5FD}" presName="node" presStyleLbl="node1" presStyleIdx="0" presStyleCnt="5" custScaleX="130155" custScaleY="113798">
        <dgm:presLayoutVars>
          <dgm:bulletEnabled val="1"/>
        </dgm:presLayoutVars>
      </dgm:prSet>
      <dgm:spPr/>
    </dgm:pt>
    <dgm:pt modelId="{4F618302-C831-4645-8047-34C54AB0577C}" type="pres">
      <dgm:prSet presAssocID="{D2D68AEA-F4E0-4034-8CCC-D6C593ECC5FD}" presName="spNode" presStyleCnt="0"/>
      <dgm:spPr/>
    </dgm:pt>
    <dgm:pt modelId="{4224DFCF-F204-4272-9884-0B74EEB058BE}" type="pres">
      <dgm:prSet presAssocID="{B54B5081-E43F-4C8C-8183-E030844F6B6E}" presName="sibTrans" presStyleLbl="sibTrans1D1" presStyleIdx="0" presStyleCnt="5"/>
      <dgm:spPr/>
    </dgm:pt>
    <dgm:pt modelId="{44BBBC4F-EE7C-4F4D-8F2A-4CA0150A1F91}" type="pres">
      <dgm:prSet presAssocID="{C43338AE-C530-4ABF-88FE-329906D1570C}" presName="node" presStyleLbl="node1" presStyleIdx="1" presStyleCnt="5" custScaleX="76983" custScaleY="109151" custRadScaleRad="125384" custRadScaleInc="56329">
        <dgm:presLayoutVars>
          <dgm:bulletEnabled val="1"/>
        </dgm:presLayoutVars>
      </dgm:prSet>
      <dgm:spPr/>
    </dgm:pt>
    <dgm:pt modelId="{F8DBB3FB-9AE2-46BE-99D7-764F15639A39}" type="pres">
      <dgm:prSet presAssocID="{C43338AE-C530-4ABF-88FE-329906D1570C}" presName="spNode" presStyleCnt="0"/>
      <dgm:spPr/>
    </dgm:pt>
    <dgm:pt modelId="{9F917433-F711-4C39-8FBC-A456A1CBC298}" type="pres">
      <dgm:prSet presAssocID="{93C0BEB6-B216-4F12-BB3D-9FD5A783C4C7}" presName="sibTrans" presStyleLbl="sibTrans1D1" presStyleIdx="1" presStyleCnt="5"/>
      <dgm:spPr/>
    </dgm:pt>
    <dgm:pt modelId="{3856761F-5D9E-4C0B-856D-70EAA164656D}" type="pres">
      <dgm:prSet presAssocID="{7808C2E5-AF7E-44B4-A563-B85E0FF82845}" presName="node" presStyleLbl="node1" presStyleIdx="2" presStyleCnt="5" custScaleX="98291" custScaleY="103594" custRadScaleRad="105284" custRadScaleInc="-28399">
        <dgm:presLayoutVars>
          <dgm:bulletEnabled val="1"/>
        </dgm:presLayoutVars>
      </dgm:prSet>
      <dgm:spPr/>
    </dgm:pt>
    <dgm:pt modelId="{D65D9500-79C2-4526-BCE1-2208891EF274}" type="pres">
      <dgm:prSet presAssocID="{7808C2E5-AF7E-44B4-A563-B85E0FF82845}" presName="spNode" presStyleCnt="0"/>
      <dgm:spPr/>
    </dgm:pt>
    <dgm:pt modelId="{1D2FAC53-075B-4BD0-9D0E-D36D02C4F807}" type="pres">
      <dgm:prSet presAssocID="{F5647418-40B5-4AFF-8401-9777BCB207AF}" presName="sibTrans" presStyleLbl="sibTrans1D1" presStyleIdx="2" presStyleCnt="5"/>
      <dgm:spPr/>
    </dgm:pt>
    <dgm:pt modelId="{1511A8CF-9D97-4C8D-82DB-181D143E1409}" type="pres">
      <dgm:prSet presAssocID="{ADE2DDE4-91B9-47FB-A979-74B7FAF8D91B}" presName="node" presStyleLbl="node1" presStyleIdx="3" presStyleCnt="5" custScaleX="92680" custScaleY="112702" custRadScaleRad="103131" custRadScaleInc="30774">
        <dgm:presLayoutVars>
          <dgm:bulletEnabled val="1"/>
        </dgm:presLayoutVars>
      </dgm:prSet>
      <dgm:spPr/>
    </dgm:pt>
    <dgm:pt modelId="{C4417CE5-D7E8-4025-A092-D9CF19BFEEC7}" type="pres">
      <dgm:prSet presAssocID="{ADE2DDE4-91B9-47FB-A979-74B7FAF8D91B}" presName="spNode" presStyleCnt="0"/>
      <dgm:spPr/>
    </dgm:pt>
    <dgm:pt modelId="{2D986E97-1B6D-40E7-AE52-6C72BB4B5E3E}" type="pres">
      <dgm:prSet presAssocID="{A23D03C7-1C47-4669-BD87-497DEBA5DD2D}" presName="sibTrans" presStyleLbl="sibTrans1D1" presStyleIdx="3" presStyleCnt="5"/>
      <dgm:spPr/>
    </dgm:pt>
    <dgm:pt modelId="{759613B5-9506-46F0-9B7E-284AEDE85E90}" type="pres">
      <dgm:prSet presAssocID="{6910663B-EB77-432F-A67A-F76F39AB10D5}" presName="node" presStyleLbl="node1" presStyleIdx="4" presStyleCnt="5" custScaleX="77383" custScaleY="123926" custRadScaleRad="129096" custRadScaleInc="-54735">
        <dgm:presLayoutVars>
          <dgm:bulletEnabled val="1"/>
        </dgm:presLayoutVars>
      </dgm:prSet>
      <dgm:spPr/>
    </dgm:pt>
    <dgm:pt modelId="{948B02FD-F58F-49A8-9C07-76B5A37F92FF}" type="pres">
      <dgm:prSet presAssocID="{6910663B-EB77-432F-A67A-F76F39AB10D5}" presName="spNode" presStyleCnt="0"/>
      <dgm:spPr/>
    </dgm:pt>
    <dgm:pt modelId="{AD530BF8-6445-4CFC-ACE4-599F38BB8156}" type="pres">
      <dgm:prSet presAssocID="{38DB9203-1E3D-48B8-9098-66160099E596}" presName="sibTrans" presStyleLbl="sibTrans1D1" presStyleIdx="4" presStyleCnt="5"/>
      <dgm:spPr/>
    </dgm:pt>
  </dgm:ptLst>
  <dgm:cxnLst>
    <dgm:cxn modelId="{38EF6A1E-CD20-43F3-8191-35DB1FA99B57}" srcId="{C18F8F70-1F4C-4ED2-9423-CD5BE2E691C8}" destId="{C43338AE-C530-4ABF-88FE-329906D1570C}" srcOrd="1" destOrd="0" parTransId="{1E3122E9-2E22-4402-84B0-66686E02CE7D}" sibTransId="{93C0BEB6-B216-4F12-BB3D-9FD5A783C4C7}"/>
    <dgm:cxn modelId="{CDCA6129-9E3B-4597-BAB4-1C01C5895A9E}" type="presOf" srcId="{6910663B-EB77-432F-A67A-F76F39AB10D5}" destId="{759613B5-9506-46F0-9B7E-284AEDE85E90}" srcOrd="0" destOrd="0" presId="urn:microsoft.com/office/officeart/2005/8/layout/cycle5"/>
    <dgm:cxn modelId="{58DCA337-82F1-4979-9B96-850C182D43DD}" srcId="{C18F8F70-1F4C-4ED2-9423-CD5BE2E691C8}" destId="{6910663B-EB77-432F-A67A-F76F39AB10D5}" srcOrd="4" destOrd="0" parTransId="{9701BF62-694E-46D7-8D9E-827B129B45E9}" sibTransId="{38DB9203-1E3D-48B8-9098-66160099E596}"/>
    <dgm:cxn modelId="{2B2CA945-DD34-4764-BE34-FEF5CC8EA223}" srcId="{C18F8F70-1F4C-4ED2-9423-CD5BE2E691C8}" destId="{D2D68AEA-F4E0-4034-8CCC-D6C593ECC5FD}" srcOrd="0" destOrd="0" parTransId="{CC478695-2FF5-4E1E-96FE-96F89F13CB12}" sibTransId="{B54B5081-E43F-4C8C-8183-E030844F6B6E}"/>
    <dgm:cxn modelId="{7970404D-BDB1-469F-B841-1183AF6E1144}" type="presOf" srcId="{C43338AE-C530-4ABF-88FE-329906D1570C}" destId="{44BBBC4F-EE7C-4F4D-8F2A-4CA0150A1F91}" srcOrd="0" destOrd="0" presId="urn:microsoft.com/office/officeart/2005/8/layout/cycle5"/>
    <dgm:cxn modelId="{0EA2096E-5213-4BE7-8EA2-9BACD12B3AD2}" srcId="{C18F8F70-1F4C-4ED2-9423-CD5BE2E691C8}" destId="{7808C2E5-AF7E-44B4-A563-B85E0FF82845}" srcOrd="2" destOrd="0" parTransId="{1F553DFC-541E-4AD1-BCA5-0BDC93CB52A8}" sibTransId="{F5647418-40B5-4AFF-8401-9777BCB207AF}"/>
    <dgm:cxn modelId="{96D1AC4F-00B4-474A-BCDC-DB0287D0A77D}" type="presOf" srcId="{ADE2DDE4-91B9-47FB-A979-74B7FAF8D91B}" destId="{1511A8CF-9D97-4C8D-82DB-181D143E1409}" srcOrd="0" destOrd="0" presId="urn:microsoft.com/office/officeart/2005/8/layout/cycle5"/>
    <dgm:cxn modelId="{C99C5F94-0001-4F56-97EC-BB02F0567E6A}" type="presOf" srcId="{B54B5081-E43F-4C8C-8183-E030844F6B6E}" destId="{4224DFCF-F204-4272-9884-0B74EEB058BE}" srcOrd="0" destOrd="0" presId="urn:microsoft.com/office/officeart/2005/8/layout/cycle5"/>
    <dgm:cxn modelId="{65842EB1-60DD-431A-BD4C-EBBF1F07346D}" type="presOf" srcId="{A23D03C7-1C47-4669-BD87-497DEBA5DD2D}" destId="{2D986E97-1B6D-40E7-AE52-6C72BB4B5E3E}" srcOrd="0" destOrd="0" presId="urn:microsoft.com/office/officeart/2005/8/layout/cycle5"/>
    <dgm:cxn modelId="{FE7478B9-7AEA-4E13-9203-1CDD19897FB9}" srcId="{C18F8F70-1F4C-4ED2-9423-CD5BE2E691C8}" destId="{ADE2DDE4-91B9-47FB-A979-74B7FAF8D91B}" srcOrd="3" destOrd="0" parTransId="{AA0B1B2D-1ED4-4923-9CE6-86F0143BD066}" sibTransId="{A23D03C7-1C47-4669-BD87-497DEBA5DD2D}"/>
    <dgm:cxn modelId="{A265DCBD-46ED-461F-B8EC-01840F680CBC}" type="presOf" srcId="{D2D68AEA-F4E0-4034-8CCC-D6C593ECC5FD}" destId="{CFA5926C-7733-42EC-B590-1A38316EEBBB}" srcOrd="0" destOrd="0" presId="urn:microsoft.com/office/officeart/2005/8/layout/cycle5"/>
    <dgm:cxn modelId="{2F19B4C8-6AA4-4528-922D-FE5903CC4BE8}" type="presOf" srcId="{93C0BEB6-B216-4F12-BB3D-9FD5A783C4C7}" destId="{9F917433-F711-4C39-8FBC-A456A1CBC298}" srcOrd="0" destOrd="0" presId="urn:microsoft.com/office/officeart/2005/8/layout/cycle5"/>
    <dgm:cxn modelId="{E8E596C9-995A-49CA-9FBD-DEED999B50CE}" type="presOf" srcId="{F5647418-40B5-4AFF-8401-9777BCB207AF}" destId="{1D2FAC53-075B-4BD0-9D0E-D36D02C4F807}" srcOrd="0" destOrd="0" presId="urn:microsoft.com/office/officeart/2005/8/layout/cycle5"/>
    <dgm:cxn modelId="{8054ECDF-6A32-46FB-B802-E112207CD7BE}" type="presOf" srcId="{C18F8F70-1F4C-4ED2-9423-CD5BE2E691C8}" destId="{69B4D679-AD03-4A96-86AB-E66B8DDB4696}" srcOrd="0" destOrd="0" presId="urn:microsoft.com/office/officeart/2005/8/layout/cycle5"/>
    <dgm:cxn modelId="{C81947E7-92F8-4449-99CD-085B413994D1}" type="presOf" srcId="{38DB9203-1E3D-48B8-9098-66160099E596}" destId="{AD530BF8-6445-4CFC-ACE4-599F38BB8156}" srcOrd="0" destOrd="0" presId="urn:microsoft.com/office/officeart/2005/8/layout/cycle5"/>
    <dgm:cxn modelId="{A8E951FC-BACA-4EED-90C4-D8EF88717711}" type="presOf" srcId="{7808C2E5-AF7E-44B4-A563-B85E0FF82845}" destId="{3856761F-5D9E-4C0B-856D-70EAA164656D}" srcOrd="0" destOrd="0" presId="urn:microsoft.com/office/officeart/2005/8/layout/cycle5"/>
    <dgm:cxn modelId="{E99202AA-95C1-4F87-A1AE-E53FAA236909}" type="presParOf" srcId="{69B4D679-AD03-4A96-86AB-E66B8DDB4696}" destId="{CFA5926C-7733-42EC-B590-1A38316EEBBB}" srcOrd="0" destOrd="0" presId="urn:microsoft.com/office/officeart/2005/8/layout/cycle5"/>
    <dgm:cxn modelId="{4F00E78D-8C96-4538-A2CB-2D20720A2DD4}" type="presParOf" srcId="{69B4D679-AD03-4A96-86AB-E66B8DDB4696}" destId="{4F618302-C831-4645-8047-34C54AB0577C}" srcOrd="1" destOrd="0" presId="urn:microsoft.com/office/officeart/2005/8/layout/cycle5"/>
    <dgm:cxn modelId="{1D6B56C5-96DB-42B6-9AEF-1F6A29EF17FD}" type="presParOf" srcId="{69B4D679-AD03-4A96-86AB-E66B8DDB4696}" destId="{4224DFCF-F204-4272-9884-0B74EEB058BE}" srcOrd="2" destOrd="0" presId="urn:microsoft.com/office/officeart/2005/8/layout/cycle5"/>
    <dgm:cxn modelId="{6CE96800-9840-4279-A5BE-BC70CF4F5C0B}" type="presParOf" srcId="{69B4D679-AD03-4A96-86AB-E66B8DDB4696}" destId="{44BBBC4F-EE7C-4F4D-8F2A-4CA0150A1F91}" srcOrd="3" destOrd="0" presId="urn:microsoft.com/office/officeart/2005/8/layout/cycle5"/>
    <dgm:cxn modelId="{E030907C-BAAB-4201-91B5-B61D4E65EB12}" type="presParOf" srcId="{69B4D679-AD03-4A96-86AB-E66B8DDB4696}" destId="{F8DBB3FB-9AE2-46BE-99D7-764F15639A39}" srcOrd="4" destOrd="0" presId="urn:microsoft.com/office/officeart/2005/8/layout/cycle5"/>
    <dgm:cxn modelId="{2C593AA0-6E08-467B-A446-A5DF2A611559}" type="presParOf" srcId="{69B4D679-AD03-4A96-86AB-E66B8DDB4696}" destId="{9F917433-F711-4C39-8FBC-A456A1CBC298}" srcOrd="5" destOrd="0" presId="urn:microsoft.com/office/officeart/2005/8/layout/cycle5"/>
    <dgm:cxn modelId="{E5C010A5-097E-46BE-82BF-F91BE6F2764E}" type="presParOf" srcId="{69B4D679-AD03-4A96-86AB-E66B8DDB4696}" destId="{3856761F-5D9E-4C0B-856D-70EAA164656D}" srcOrd="6" destOrd="0" presId="urn:microsoft.com/office/officeart/2005/8/layout/cycle5"/>
    <dgm:cxn modelId="{9631887E-6426-4BC0-96B9-4C0C1634FE50}" type="presParOf" srcId="{69B4D679-AD03-4A96-86AB-E66B8DDB4696}" destId="{D65D9500-79C2-4526-BCE1-2208891EF274}" srcOrd="7" destOrd="0" presId="urn:microsoft.com/office/officeart/2005/8/layout/cycle5"/>
    <dgm:cxn modelId="{71C0F990-B869-4016-B9B2-D3C9AFFE13D2}" type="presParOf" srcId="{69B4D679-AD03-4A96-86AB-E66B8DDB4696}" destId="{1D2FAC53-075B-4BD0-9D0E-D36D02C4F807}" srcOrd="8" destOrd="0" presId="urn:microsoft.com/office/officeart/2005/8/layout/cycle5"/>
    <dgm:cxn modelId="{CEBFFBBA-4C10-498C-BA92-ED98E0CE4FCC}" type="presParOf" srcId="{69B4D679-AD03-4A96-86AB-E66B8DDB4696}" destId="{1511A8CF-9D97-4C8D-82DB-181D143E1409}" srcOrd="9" destOrd="0" presId="urn:microsoft.com/office/officeart/2005/8/layout/cycle5"/>
    <dgm:cxn modelId="{97322BCB-E0F3-4D48-BAA2-1769209BDA69}" type="presParOf" srcId="{69B4D679-AD03-4A96-86AB-E66B8DDB4696}" destId="{C4417CE5-D7E8-4025-A092-D9CF19BFEEC7}" srcOrd="10" destOrd="0" presId="urn:microsoft.com/office/officeart/2005/8/layout/cycle5"/>
    <dgm:cxn modelId="{1D58FEAB-6025-4C9C-98CC-4E4E541B6961}" type="presParOf" srcId="{69B4D679-AD03-4A96-86AB-E66B8DDB4696}" destId="{2D986E97-1B6D-40E7-AE52-6C72BB4B5E3E}" srcOrd="11" destOrd="0" presId="urn:microsoft.com/office/officeart/2005/8/layout/cycle5"/>
    <dgm:cxn modelId="{A7928F37-656E-4359-8825-AC356C82C93F}" type="presParOf" srcId="{69B4D679-AD03-4A96-86AB-E66B8DDB4696}" destId="{759613B5-9506-46F0-9B7E-284AEDE85E90}" srcOrd="12" destOrd="0" presId="urn:microsoft.com/office/officeart/2005/8/layout/cycle5"/>
    <dgm:cxn modelId="{17492387-B6F8-4B74-B3B7-24C116C301B6}" type="presParOf" srcId="{69B4D679-AD03-4A96-86AB-E66B8DDB4696}" destId="{948B02FD-F58F-49A8-9C07-76B5A37F92FF}" srcOrd="13" destOrd="0" presId="urn:microsoft.com/office/officeart/2005/8/layout/cycle5"/>
    <dgm:cxn modelId="{8B85F95D-7E88-438B-84BA-EAA220A1D6B8}" type="presParOf" srcId="{69B4D679-AD03-4A96-86AB-E66B8DDB4696}" destId="{AD530BF8-6445-4CFC-ACE4-599F38BB8156}" srcOrd="14" destOrd="0" presId="urn:microsoft.com/office/officeart/2005/8/layout/cycle5"/>
  </dgm:cxnLst>
  <dgm:bg/>
  <dgm:whole>
    <a:ln w="38100"/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A0BF27C2-B217-40D2-9D30-A36AD1D66CCA}" type="doc">
      <dgm:prSet loTypeId="urn:microsoft.com/office/officeart/2005/8/layout/venn2" loCatId="relationship" qsTypeId="urn:microsoft.com/office/officeart/2005/8/quickstyle/3d1" qsCatId="3D" csTypeId="urn:microsoft.com/office/officeart/2005/8/colors/colorful2" csCatId="colorful" phldr="1"/>
      <dgm:spPr/>
      <dgm:t>
        <a:bodyPr/>
        <a:lstStyle/>
        <a:p>
          <a:pPr rtl="1"/>
          <a:endParaRPr lang="ar-SA"/>
        </a:p>
      </dgm:t>
    </dgm:pt>
    <dgm:pt modelId="{124E2CB6-346F-4E84-A6BB-6BC33F1CD536}">
      <dgm:prSet phldrT="[نص]" custT="1"/>
      <dgm:spPr/>
      <dgm:t>
        <a:bodyPr/>
        <a:lstStyle/>
        <a:p>
          <a:pPr rtl="1"/>
          <a:endParaRPr lang="ar-SA" sz="1600" dirty="0"/>
        </a:p>
      </dgm:t>
    </dgm:pt>
    <dgm:pt modelId="{47F29C32-5F90-4712-8072-E84F44BED228}" type="sibTrans" cxnId="{7B653A6E-ED2A-4A51-B3E4-8C1A5144811B}">
      <dgm:prSet/>
      <dgm:spPr/>
      <dgm:t>
        <a:bodyPr/>
        <a:lstStyle/>
        <a:p>
          <a:pPr rtl="1"/>
          <a:endParaRPr lang="ar-SA"/>
        </a:p>
      </dgm:t>
    </dgm:pt>
    <dgm:pt modelId="{635D35AF-258C-43EA-A7F9-81A98FC90CD5}" type="parTrans" cxnId="{7B653A6E-ED2A-4A51-B3E4-8C1A5144811B}">
      <dgm:prSet/>
      <dgm:spPr/>
      <dgm:t>
        <a:bodyPr/>
        <a:lstStyle/>
        <a:p>
          <a:pPr rtl="1"/>
          <a:endParaRPr lang="ar-SA"/>
        </a:p>
      </dgm:t>
    </dgm:pt>
    <dgm:pt modelId="{B6E50A9D-0791-4056-8028-EC8FD02F7BB1}">
      <dgm:prSet phldrT="[نص]" custT="1"/>
      <dgm:spPr/>
      <dgm:t>
        <a:bodyPr/>
        <a:lstStyle/>
        <a:p>
          <a:pPr rtl="1"/>
          <a:endParaRPr lang="ar-SA" sz="2000" dirty="0"/>
        </a:p>
      </dgm:t>
    </dgm:pt>
    <dgm:pt modelId="{F2076C92-D23E-4430-B1E1-5C0D1D30A237}" type="sibTrans" cxnId="{8C4131E6-EBEE-4450-ABC2-0C060DD13468}">
      <dgm:prSet/>
      <dgm:spPr/>
      <dgm:t>
        <a:bodyPr/>
        <a:lstStyle/>
        <a:p>
          <a:pPr rtl="1"/>
          <a:endParaRPr lang="ar-SA"/>
        </a:p>
      </dgm:t>
    </dgm:pt>
    <dgm:pt modelId="{9322C20E-6A84-4E0E-8DDD-F22FF541AA31}" type="parTrans" cxnId="{8C4131E6-EBEE-4450-ABC2-0C060DD13468}">
      <dgm:prSet/>
      <dgm:spPr/>
      <dgm:t>
        <a:bodyPr/>
        <a:lstStyle/>
        <a:p>
          <a:pPr rtl="1"/>
          <a:endParaRPr lang="ar-SA"/>
        </a:p>
      </dgm:t>
    </dgm:pt>
    <dgm:pt modelId="{C6EE3233-C00A-4126-9051-27F54C5630A3}">
      <dgm:prSet phldrT="[نص]"/>
      <dgm:spPr/>
      <dgm:t>
        <a:bodyPr/>
        <a:lstStyle/>
        <a:p>
          <a:pPr rtl="1"/>
          <a:endParaRPr lang="ar-SA" dirty="0"/>
        </a:p>
      </dgm:t>
    </dgm:pt>
    <dgm:pt modelId="{CF382802-58E9-4998-97A4-55E258D65E54}" type="sibTrans" cxnId="{8D430A5B-446A-49D4-96BC-AB58311BA354}">
      <dgm:prSet/>
      <dgm:spPr/>
      <dgm:t>
        <a:bodyPr/>
        <a:lstStyle/>
        <a:p>
          <a:pPr rtl="1"/>
          <a:endParaRPr lang="ar-SA"/>
        </a:p>
      </dgm:t>
    </dgm:pt>
    <dgm:pt modelId="{AF8649F5-7894-49BE-8267-D52A54601CE5}" type="parTrans" cxnId="{8D430A5B-446A-49D4-96BC-AB58311BA354}">
      <dgm:prSet/>
      <dgm:spPr/>
      <dgm:t>
        <a:bodyPr/>
        <a:lstStyle/>
        <a:p>
          <a:pPr rtl="1"/>
          <a:endParaRPr lang="ar-SA"/>
        </a:p>
      </dgm:t>
    </dgm:pt>
    <dgm:pt modelId="{DDCF983B-8543-4979-BCAA-F9B514108C9E}">
      <dgm:prSet phldrT="[نص]"/>
      <dgm:spPr/>
      <dgm:t>
        <a:bodyPr/>
        <a:lstStyle/>
        <a:p>
          <a:pPr rtl="1"/>
          <a:endParaRPr lang="ar-SA" dirty="0"/>
        </a:p>
      </dgm:t>
    </dgm:pt>
    <dgm:pt modelId="{AF209E5B-7324-485A-B964-BDBA66BD8A7D}" type="sibTrans" cxnId="{30890C94-5C33-4B47-B549-EE45910186E6}">
      <dgm:prSet/>
      <dgm:spPr/>
      <dgm:t>
        <a:bodyPr/>
        <a:lstStyle/>
        <a:p>
          <a:pPr rtl="1"/>
          <a:endParaRPr lang="ar-SA"/>
        </a:p>
      </dgm:t>
    </dgm:pt>
    <dgm:pt modelId="{6E584760-B3C3-4567-B736-E3AFB3B9D842}" type="parTrans" cxnId="{30890C94-5C33-4B47-B549-EE45910186E6}">
      <dgm:prSet/>
      <dgm:spPr/>
      <dgm:t>
        <a:bodyPr/>
        <a:lstStyle/>
        <a:p>
          <a:pPr rtl="1"/>
          <a:endParaRPr lang="ar-SA"/>
        </a:p>
      </dgm:t>
    </dgm:pt>
    <dgm:pt modelId="{A1D8AF48-E621-48E7-ACF1-ABF0B31F13B9}">
      <dgm:prSet phldrT="[نص]"/>
      <dgm:spPr/>
      <dgm:t>
        <a:bodyPr/>
        <a:lstStyle/>
        <a:p>
          <a:pPr rtl="1"/>
          <a:endParaRPr lang="ar-SA" dirty="0"/>
        </a:p>
      </dgm:t>
    </dgm:pt>
    <dgm:pt modelId="{4D81A26E-F380-4CEE-8AE5-0326894C980B}" type="sibTrans" cxnId="{851B178A-467F-435D-92C3-B08B6BAE2C6B}">
      <dgm:prSet/>
      <dgm:spPr/>
      <dgm:t>
        <a:bodyPr/>
        <a:lstStyle/>
        <a:p>
          <a:pPr rtl="1"/>
          <a:endParaRPr lang="ar-SA"/>
        </a:p>
      </dgm:t>
    </dgm:pt>
    <dgm:pt modelId="{722969B5-EF6B-456F-956A-EB04EA1E422C}" type="parTrans" cxnId="{851B178A-467F-435D-92C3-B08B6BAE2C6B}">
      <dgm:prSet/>
      <dgm:spPr/>
      <dgm:t>
        <a:bodyPr/>
        <a:lstStyle/>
        <a:p>
          <a:pPr rtl="1"/>
          <a:endParaRPr lang="ar-SA"/>
        </a:p>
      </dgm:t>
    </dgm:pt>
    <dgm:pt modelId="{780253A8-549C-46A7-926F-B47729391289}" type="pres">
      <dgm:prSet presAssocID="{A0BF27C2-B217-40D2-9D30-A36AD1D66CCA}" presName="Name0" presStyleCnt="0">
        <dgm:presLayoutVars>
          <dgm:chMax val="7"/>
          <dgm:resizeHandles val="exact"/>
        </dgm:presLayoutVars>
      </dgm:prSet>
      <dgm:spPr/>
    </dgm:pt>
    <dgm:pt modelId="{57F40499-8AA5-4A47-BCA2-F196FF17CB3A}" type="pres">
      <dgm:prSet presAssocID="{A0BF27C2-B217-40D2-9D30-A36AD1D66CCA}" presName="comp1" presStyleCnt="0"/>
      <dgm:spPr/>
    </dgm:pt>
    <dgm:pt modelId="{8F19AB36-C314-42B6-83F6-2863CD6500BB}" type="pres">
      <dgm:prSet presAssocID="{A0BF27C2-B217-40D2-9D30-A36AD1D66CCA}" presName="circle1" presStyleLbl="node1" presStyleIdx="0" presStyleCnt="5" custScaleX="100580" custScaleY="35802" custLinFactNeighborX="14867" custLinFactNeighborY="-19034"/>
      <dgm:spPr/>
    </dgm:pt>
    <dgm:pt modelId="{D526622C-88F9-4286-B219-FC6F802B55BF}" type="pres">
      <dgm:prSet presAssocID="{A0BF27C2-B217-40D2-9D30-A36AD1D66CCA}" presName="c1text" presStyleLbl="node1" presStyleIdx="0" presStyleCnt="5">
        <dgm:presLayoutVars>
          <dgm:bulletEnabled val="1"/>
        </dgm:presLayoutVars>
      </dgm:prSet>
      <dgm:spPr/>
    </dgm:pt>
    <dgm:pt modelId="{25613C4B-EEEA-4FED-B35A-9F2A27653A5F}" type="pres">
      <dgm:prSet presAssocID="{A0BF27C2-B217-40D2-9D30-A36AD1D66CCA}" presName="comp2" presStyleCnt="0"/>
      <dgm:spPr/>
    </dgm:pt>
    <dgm:pt modelId="{3184EB9A-F92F-47D6-A06D-4FB4F367B9B1}" type="pres">
      <dgm:prSet presAssocID="{A0BF27C2-B217-40D2-9D30-A36AD1D66CCA}" presName="circle2" presStyleLbl="node1" presStyleIdx="1" presStyleCnt="5" custScaleX="105027" custScaleY="33058" custLinFactNeighborX="18584" custLinFactNeighborY="-14119"/>
      <dgm:spPr/>
    </dgm:pt>
    <dgm:pt modelId="{784422F1-83B6-47B8-AFBF-F87A7A841833}" type="pres">
      <dgm:prSet presAssocID="{A0BF27C2-B217-40D2-9D30-A36AD1D66CCA}" presName="c2text" presStyleLbl="node1" presStyleIdx="1" presStyleCnt="5">
        <dgm:presLayoutVars>
          <dgm:bulletEnabled val="1"/>
        </dgm:presLayoutVars>
      </dgm:prSet>
      <dgm:spPr/>
    </dgm:pt>
    <dgm:pt modelId="{997F2CD8-163D-447E-8FDF-0D71394ABABE}" type="pres">
      <dgm:prSet presAssocID="{A0BF27C2-B217-40D2-9D30-A36AD1D66CCA}" presName="comp3" presStyleCnt="0"/>
      <dgm:spPr/>
    </dgm:pt>
    <dgm:pt modelId="{33F4A4A4-804B-4AD1-BB1E-AC091FF6716B}" type="pres">
      <dgm:prSet presAssocID="{A0BF27C2-B217-40D2-9D30-A36AD1D66CCA}" presName="circle3" presStyleLbl="node1" presStyleIdx="2" presStyleCnt="5" custScaleY="34567" custLinFactNeighborX="22533" custLinFactNeighborY="-5234"/>
      <dgm:spPr/>
    </dgm:pt>
    <dgm:pt modelId="{FB9E9007-746D-4069-9479-4E1538D9369B}" type="pres">
      <dgm:prSet presAssocID="{A0BF27C2-B217-40D2-9D30-A36AD1D66CCA}" presName="c3text" presStyleLbl="node1" presStyleIdx="2" presStyleCnt="5">
        <dgm:presLayoutVars>
          <dgm:bulletEnabled val="1"/>
        </dgm:presLayoutVars>
      </dgm:prSet>
      <dgm:spPr/>
    </dgm:pt>
    <dgm:pt modelId="{E93EA07D-E20D-4DAB-81C4-F452B9AF4542}" type="pres">
      <dgm:prSet presAssocID="{A0BF27C2-B217-40D2-9D30-A36AD1D66CCA}" presName="comp4" presStyleCnt="0"/>
      <dgm:spPr/>
    </dgm:pt>
    <dgm:pt modelId="{8CAE08CA-FD1F-4BF9-AE40-EC6FAFCDE61D}" type="pres">
      <dgm:prSet presAssocID="{A0BF27C2-B217-40D2-9D30-A36AD1D66CCA}" presName="circle4" presStyleLbl="node1" presStyleIdx="3" presStyleCnt="5" custScaleY="42592" custLinFactNeighborX="29626" custLinFactNeighborY="5516"/>
      <dgm:spPr/>
    </dgm:pt>
    <dgm:pt modelId="{84FFDBE0-F933-41D5-A109-05BD320774C0}" type="pres">
      <dgm:prSet presAssocID="{A0BF27C2-B217-40D2-9D30-A36AD1D66CCA}" presName="c4text" presStyleLbl="node1" presStyleIdx="3" presStyleCnt="5">
        <dgm:presLayoutVars>
          <dgm:bulletEnabled val="1"/>
        </dgm:presLayoutVars>
      </dgm:prSet>
      <dgm:spPr/>
    </dgm:pt>
    <dgm:pt modelId="{8FDDE02F-F889-461D-A182-1DEFB7DD3501}" type="pres">
      <dgm:prSet presAssocID="{A0BF27C2-B217-40D2-9D30-A36AD1D66CCA}" presName="comp5" presStyleCnt="0"/>
      <dgm:spPr/>
    </dgm:pt>
    <dgm:pt modelId="{899ABAAA-3CBF-4EDE-8608-CF48E88D8827}" type="pres">
      <dgm:prSet presAssocID="{A0BF27C2-B217-40D2-9D30-A36AD1D66CCA}" presName="circle5" presStyleLbl="node1" presStyleIdx="4" presStyleCnt="5" custScaleY="52564" custLinFactNeighborX="39198" custLinFactNeighborY="22781"/>
      <dgm:spPr/>
    </dgm:pt>
    <dgm:pt modelId="{40CD3449-EDDB-447F-990E-1DD7E256A00E}" type="pres">
      <dgm:prSet presAssocID="{A0BF27C2-B217-40D2-9D30-A36AD1D66CCA}" presName="c5text" presStyleLbl="node1" presStyleIdx="4" presStyleCnt="5">
        <dgm:presLayoutVars>
          <dgm:bulletEnabled val="1"/>
        </dgm:presLayoutVars>
      </dgm:prSet>
      <dgm:spPr/>
    </dgm:pt>
  </dgm:ptLst>
  <dgm:cxnLst>
    <dgm:cxn modelId="{3890551A-233B-4A26-9886-E8578C4E1820}" type="presOf" srcId="{DDCF983B-8543-4979-BCAA-F9B514108C9E}" destId="{33F4A4A4-804B-4AD1-BB1E-AC091FF6716B}" srcOrd="0" destOrd="0" presId="urn:microsoft.com/office/officeart/2005/8/layout/venn2"/>
    <dgm:cxn modelId="{9A19AE1A-7126-4679-9DEF-BB36ABCE8352}" type="presOf" srcId="{C6EE3233-C00A-4126-9051-27F54C5630A3}" destId="{3184EB9A-F92F-47D6-A06D-4FB4F367B9B1}" srcOrd="0" destOrd="0" presId="urn:microsoft.com/office/officeart/2005/8/layout/venn2"/>
    <dgm:cxn modelId="{6B8FAF1D-E0D5-4A17-8E53-DC1EE02B3261}" type="presOf" srcId="{B6E50A9D-0791-4056-8028-EC8FD02F7BB1}" destId="{D526622C-88F9-4286-B219-FC6F802B55BF}" srcOrd="1" destOrd="0" presId="urn:microsoft.com/office/officeart/2005/8/layout/venn2"/>
    <dgm:cxn modelId="{28F9D43E-0440-4FFA-A69B-8F18ED01C454}" type="presOf" srcId="{A1D8AF48-E621-48E7-ACF1-ABF0B31F13B9}" destId="{84FFDBE0-F933-41D5-A109-05BD320774C0}" srcOrd="1" destOrd="0" presId="urn:microsoft.com/office/officeart/2005/8/layout/venn2"/>
    <dgm:cxn modelId="{8D430A5B-446A-49D4-96BC-AB58311BA354}" srcId="{A0BF27C2-B217-40D2-9D30-A36AD1D66CCA}" destId="{C6EE3233-C00A-4126-9051-27F54C5630A3}" srcOrd="1" destOrd="0" parTransId="{AF8649F5-7894-49BE-8267-D52A54601CE5}" sibTransId="{CF382802-58E9-4998-97A4-55E258D65E54}"/>
    <dgm:cxn modelId="{BC892C69-7562-45A0-B285-683F8AEC7609}" type="presOf" srcId="{124E2CB6-346F-4E84-A6BB-6BC33F1CD536}" destId="{40CD3449-EDDB-447F-990E-1DD7E256A00E}" srcOrd="1" destOrd="0" presId="urn:microsoft.com/office/officeart/2005/8/layout/venn2"/>
    <dgm:cxn modelId="{7B653A6E-ED2A-4A51-B3E4-8C1A5144811B}" srcId="{A0BF27C2-B217-40D2-9D30-A36AD1D66CCA}" destId="{124E2CB6-346F-4E84-A6BB-6BC33F1CD536}" srcOrd="4" destOrd="0" parTransId="{635D35AF-258C-43EA-A7F9-81A98FC90CD5}" sibTransId="{47F29C32-5F90-4712-8072-E84F44BED228}"/>
    <dgm:cxn modelId="{CBBB3387-918E-46FC-8FE9-786FE60AF4C5}" type="presOf" srcId="{A0BF27C2-B217-40D2-9D30-A36AD1D66CCA}" destId="{780253A8-549C-46A7-926F-B47729391289}" srcOrd="0" destOrd="0" presId="urn:microsoft.com/office/officeart/2005/8/layout/venn2"/>
    <dgm:cxn modelId="{851B178A-467F-435D-92C3-B08B6BAE2C6B}" srcId="{A0BF27C2-B217-40D2-9D30-A36AD1D66CCA}" destId="{A1D8AF48-E621-48E7-ACF1-ABF0B31F13B9}" srcOrd="3" destOrd="0" parTransId="{722969B5-EF6B-456F-956A-EB04EA1E422C}" sibTransId="{4D81A26E-F380-4CEE-8AE5-0326894C980B}"/>
    <dgm:cxn modelId="{30890C94-5C33-4B47-B549-EE45910186E6}" srcId="{A0BF27C2-B217-40D2-9D30-A36AD1D66CCA}" destId="{DDCF983B-8543-4979-BCAA-F9B514108C9E}" srcOrd="2" destOrd="0" parTransId="{6E584760-B3C3-4567-B736-E3AFB3B9D842}" sibTransId="{AF209E5B-7324-485A-B964-BDBA66BD8A7D}"/>
    <dgm:cxn modelId="{F8DE4498-C590-443C-9CF4-C6938777FF56}" type="presOf" srcId="{A1D8AF48-E621-48E7-ACF1-ABF0B31F13B9}" destId="{8CAE08CA-FD1F-4BF9-AE40-EC6FAFCDE61D}" srcOrd="0" destOrd="0" presId="urn:microsoft.com/office/officeart/2005/8/layout/venn2"/>
    <dgm:cxn modelId="{FE1422BA-EC0F-435F-8621-EA3F8BDDF457}" type="presOf" srcId="{DDCF983B-8543-4979-BCAA-F9B514108C9E}" destId="{FB9E9007-746D-4069-9479-4E1538D9369B}" srcOrd="1" destOrd="0" presId="urn:microsoft.com/office/officeart/2005/8/layout/venn2"/>
    <dgm:cxn modelId="{DDB6C8D2-DE44-4CAB-B5D7-D25B0DA6E759}" type="presOf" srcId="{C6EE3233-C00A-4126-9051-27F54C5630A3}" destId="{784422F1-83B6-47B8-AFBF-F87A7A841833}" srcOrd="1" destOrd="0" presId="urn:microsoft.com/office/officeart/2005/8/layout/venn2"/>
    <dgm:cxn modelId="{0754CDD9-23CC-46DD-B51B-80432A2159B7}" type="presOf" srcId="{124E2CB6-346F-4E84-A6BB-6BC33F1CD536}" destId="{899ABAAA-3CBF-4EDE-8608-CF48E88D8827}" srcOrd="0" destOrd="0" presId="urn:microsoft.com/office/officeart/2005/8/layout/venn2"/>
    <dgm:cxn modelId="{572C57E0-B7E7-42A9-9B02-E904B42FC626}" type="presOf" srcId="{B6E50A9D-0791-4056-8028-EC8FD02F7BB1}" destId="{8F19AB36-C314-42B6-83F6-2863CD6500BB}" srcOrd="0" destOrd="0" presId="urn:microsoft.com/office/officeart/2005/8/layout/venn2"/>
    <dgm:cxn modelId="{8C4131E6-EBEE-4450-ABC2-0C060DD13468}" srcId="{A0BF27C2-B217-40D2-9D30-A36AD1D66CCA}" destId="{B6E50A9D-0791-4056-8028-EC8FD02F7BB1}" srcOrd="0" destOrd="0" parTransId="{9322C20E-6A84-4E0E-8DDD-F22FF541AA31}" sibTransId="{F2076C92-D23E-4430-B1E1-5C0D1D30A237}"/>
    <dgm:cxn modelId="{6B4A76C7-12B8-4018-95E7-0D7BF2111E3F}" type="presParOf" srcId="{780253A8-549C-46A7-926F-B47729391289}" destId="{57F40499-8AA5-4A47-BCA2-F196FF17CB3A}" srcOrd="0" destOrd="0" presId="urn:microsoft.com/office/officeart/2005/8/layout/venn2"/>
    <dgm:cxn modelId="{7F2D42B4-1BBC-4FA8-A1BF-2EE2430B0E79}" type="presParOf" srcId="{57F40499-8AA5-4A47-BCA2-F196FF17CB3A}" destId="{8F19AB36-C314-42B6-83F6-2863CD6500BB}" srcOrd="0" destOrd="0" presId="urn:microsoft.com/office/officeart/2005/8/layout/venn2"/>
    <dgm:cxn modelId="{89E5A0DD-1F27-4D85-B35D-63896A2D1164}" type="presParOf" srcId="{57F40499-8AA5-4A47-BCA2-F196FF17CB3A}" destId="{D526622C-88F9-4286-B219-FC6F802B55BF}" srcOrd="1" destOrd="0" presId="urn:microsoft.com/office/officeart/2005/8/layout/venn2"/>
    <dgm:cxn modelId="{581F9654-A3C5-4F8E-A063-90BFFFD01C55}" type="presParOf" srcId="{780253A8-549C-46A7-926F-B47729391289}" destId="{25613C4B-EEEA-4FED-B35A-9F2A27653A5F}" srcOrd="1" destOrd="0" presId="urn:microsoft.com/office/officeart/2005/8/layout/venn2"/>
    <dgm:cxn modelId="{D88E3287-A515-4872-A0DE-46A0E44E985E}" type="presParOf" srcId="{25613C4B-EEEA-4FED-B35A-9F2A27653A5F}" destId="{3184EB9A-F92F-47D6-A06D-4FB4F367B9B1}" srcOrd="0" destOrd="0" presId="urn:microsoft.com/office/officeart/2005/8/layout/venn2"/>
    <dgm:cxn modelId="{88444534-9EEE-4063-B17E-5C0EFFD93E9A}" type="presParOf" srcId="{25613C4B-EEEA-4FED-B35A-9F2A27653A5F}" destId="{784422F1-83B6-47B8-AFBF-F87A7A841833}" srcOrd="1" destOrd="0" presId="urn:microsoft.com/office/officeart/2005/8/layout/venn2"/>
    <dgm:cxn modelId="{694FF4F3-387F-4322-A1EB-129D4498B9EC}" type="presParOf" srcId="{780253A8-549C-46A7-926F-B47729391289}" destId="{997F2CD8-163D-447E-8FDF-0D71394ABABE}" srcOrd="2" destOrd="0" presId="urn:microsoft.com/office/officeart/2005/8/layout/venn2"/>
    <dgm:cxn modelId="{3815DF5E-6CE9-425E-B97C-420F60396754}" type="presParOf" srcId="{997F2CD8-163D-447E-8FDF-0D71394ABABE}" destId="{33F4A4A4-804B-4AD1-BB1E-AC091FF6716B}" srcOrd="0" destOrd="0" presId="urn:microsoft.com/office/officeart/2005/8/layout/venn2"/>
    <dgm:cxn modelId="{59B284F0-CA4C-4FBC-8185-076A15DFDB32}" type="presParOf" srcId="{997F2CD8-163D-447E-8FDF-0D71394ABABE}" destId="{FB9E9007-746D-4069-9479-4E1538D9369B}" srcOrd="1" destOrd="0" presId="urn:microsoft.com/office/officeart/2005/8/layout/venn2"/>
    <dgm:cxn modelId="{E713932E-D873-457B-B891-E306FB166723}" type="presParOf" srcId="{780253A8-549C-46A7-926F-B47729391289}" destId="{E93EA07D-E20D-4DAB-81C4-F452B9AF4542}" srcOrd="3" destOrd="0" presId="urn:microsoft.com/office/officeart/2005/8/layout/venn2"/>
    <dgm:cxn modelId="{451D9296-ACEA-40C4-BE87-051943EAECDE}" type="presParOf" srcId="{E93EA07D-E20D-4DAB-81C4-F452B9AF4542}" destId="{8CAE08CA-FD1F-4BF9-AE40-EC6FAFCDE61D}" srcOrd="0" destOrd="0" presId="urn:microsoft.com/office/officeart/2005/8/layout/venn2"/>
    <dgm:cxn modelId="{D7399410-4D85-440B-B610-AD84048898B8}" type="presParOf" srcId="{E93EA07D-E20D-4DAB-81C4-F452B9AF4542}" destId="{84FFDBE0-F933-41D5-A109-05BD320774C0}" srcOrd="1" destOrd="0" presId="urn:microsoft.com/office/officeart/2005/8/layout/venn2"/>
    <dgm:cxn modelId="{997019BF-2E6C-4227-9B4F-4D180DB73583}" type="presParOf" srcId="{780253A8-549C-46A7-926F-B47729391289}" destId="{8FDDE02F-F889-461D-A182-1DEFB7DD3501}" srcOrd="4" destOrd="0" presId="urn:microsoft.com/office/officeart/2005/8/layout/venn2"/>
    <dgm:cxn modelId="{9B3F36A8-27A5-4C01-8573-E87E79EA8B9C}" type="presParOf" srcId="{8FDDE02F-F889-461D-A182-1DEFB7DD3501}" destId="{899ABAAA-3CBF-4EDE-8608-CF48E88D8827}" srcOrd="0" destOrd="0" presId="urn:microsoft.com/office/officeart/2005/8/layout/venn2"/>
    <dgm:cxn modelId="{71A6A334-A750-4DCB-B878-62C4C11E506B}" type="presParOf" srcId="{8FDDE02F-F889-461D-A182-1DEFB7DD3501}" destId="{40CD3449-EDDB-447F-990E-1DD7E256A00E}" srcOrd="1" destOrd="0" presId="urn:microsoft.com/office/officeart/2005/8/layout/venn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FA5926C-7733-42EC-B590-1A38316EEBBB}">
      <dsp:nvSpPr>
        <dsp:cNvPr id="0" name=""/>
        <dsp:cNvSpPr/>
      </dsp:nvSpPr>
      <dsp:spPr>
        <a:xfrm>
          <a:off x="3068681" y="-44576"/>
          <a:ext cx="2831475" cy="1609162"/>
        </a:xfrm>
        <a:prstGeom prst="roundRect">
          <a:avLst/>
        </a:prstGeom>
        <a:solidFill>
          <a:srgbClr val="C0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300" kern="1200" dirty="0">
              <a:cs typeface="AL-Mohanad Bold" pitchFamily="2" charset="-78"/>
            </a:rPr>
            <a:t>مناقشة واعتماد توصيف البرنامج  او المقرر  من مجالس الأٌقسام</a:t>
          </a:r>
        </a:p>
      </dsp:txBody>
      <dsp:txXfrm>
        <a:off x="3147234" y="33977"/>
        <a:ext cx="2674369" cy="1452056"/>
      </dsp:txXfrm>
    </dsp:sp>
    <dsp:sp modelId="{4224DFCF-F204-4272-9884-0B74EEB058BE}">
      <dsp:nvSpPr>
        <dsp:cNvPr id="0" name=""/>
        <dsp:cNvSpPr/>
      </dsp:nvSpPr>
      <dsp:spPr>
        <a:xfrm>
          <a:off x="2581477" y="1096851"/>
          <a:ext cx="5648252" cy="5648252"/>
        </a:xfrm>
        <a:custGeom>
          <a:avLst/>
          <a:gdLst/>
          <a:ahLst/>
          <a:cxnLst/>
          <a:rect l="0" t="0" r="0" b="0"/>
          <a:pathLst>
            <a:path>
              <a:moveTo>
                <a:pt x="3783972" y="168117"/>
              </a:moveTo>
              <a:arcTo wR="2824126" hR="2824126" stAng="17392151" swAng="1858429"/>
            </a:path>
          </a:pathLst>
        </a:custGeom>
        <a:noFill/>
        <a:ln w="38100" cap="flat" cmpd="sng" algn="ctr">
          <a:solidFill>
            <a:scrgbClr r="0" g="0" b="0">
              <a:shade val="95000"/>
              <a:satMod val="105000"/>
            </a:scrgb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4BBBC4F-EE7C-4F4D-8F2A-4CA0150A1F91}">
      <dsp:nvSpPr>
        <dsp:cNvPr id="0" name=""/>
        <dsp:cNvSpPr/>
      </dsp:nvSpPr>
      <dsp:spPr>
        <a:xfrm>
          <a:off x="7177228" y="2535749"/>
          <a:ext cx="1674737" cy="1543451"/>
        </a:xfrm>
        <a:prstGeom prst="roundRect">
          <a:avLst/>
        </a:prstGeom>
        <a:solidFill>
          <a:srgbClr val="00206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000" kern="1200" dirty="0">
              <a:cs typeface="AL-Mohanad Bold" pitchFamily="2" charset="-78"/>
            </a:rPr>
            <a:t>مناقشة واعتماد توصيف البرنامج او المقرر   في مجالس الكليات </a:t>
          </a:r>
          <a:endParaRPr lang="ar-SA" sz="2000" kern="1200" dirty="0"/>
        </a:p>
      </dsp:txBody>
      <dsp:txXfrm>
        <a:off x="7252573" y="2611094"/>
        <a:ext cx="1524047" cy="1392761"/>
      </dsp:txXfrm>
    </dsp:sp>
    <dsp:sp modelId="{9F917433-F711-4C39-8FBC-A456A1CBC298}">
      <dsp:nvSpPr>
        <dsp:cNvPr id="0" name=""/>
        <dsp:cNvSpPr/>
      </dsp:nvSpPr>
      <dsp:spPr>
        <a:xfrm>
          <a:off x="2724616" y="-163661"/>
          <a:ext cx="5648252" cy="5648252"/>
        </a:xfrm>
        <a:custGeom>
          <a:avLst/>
          <a:gdLst/>
          <a:ahLst/>
          <a:cxnLst/>
          <a:rect l="0" t="0" r="0" b="0"/>
          <a:pathLst>
            <a:path>
              <a:moveTo>
                <a:pt x="5123182" y="4464256"/>
              </a:moveTo>
              <a:arcTo wR="2824126" hR="2824126" stAng="2130227" swAng="977443"/>
            </a:path>
          </a:pathLst>
        </a:custGeom>
        <a:noFill/>
        <a:ln w="38100" cap="flat" cmpd="sng" algn="ctr">
          <a:solidFill>
            <a:scrgbClr r="0" g="0" b="0">
              <a:shade val="95000"/>
              <a:satMod val="105000"/>
            </a:scrgb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856761F-5D9E-4C0B-856D-70EAA164656D}">
      <dsp:nvSpPr>
        <dsp:cNvPr id="0" name=""/>
        <dsp:cNvSpPr/>
      </dsp:nvSpPr>
      <dsp:spPr>
        <a:xfrm>
          <a:off x="5436095" y="5032776"/>
          <a:ext cx="2138285" cy="1464872"/>
        </a:xfrm>
        <a:prstGeom prst="roundRect">
          <a:avLst/>
        </a:prstGeom>
        <a:solidFill>
          <a:srgbClr val="00B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000" kern="1200" dirty="0">
              <a:cs typeface="AL-Mohanad Bold" pitchFamily="2" charset="-78"/>
            </a:rPr>
            <a:t>مناقشة واعتماد توصيف البرنامج او المقرر  في مجلس عمادة الجودة وتطوير المهارات</a:t>
          </a:r>
          <a:endParaRPr lang="ar-SA" sz="2000" kern="1200" dirty="0"/>
        </a:p>
      </dsp:txBody>
      <dsp:txXfrm>
        <a:off x="5507604" y="5104285"/>
        <a:ext cx="1995267" cy="1321854"/>
      </dsp:txXfrm>
    </dsp:sp>
    <dsp:sp modelId="{1D2FAC53-075B-4BD0-9D0E-D36D02C4F807}">
      <dsp:nvSpPr>
        <dsp:cNvPr id="0" name=""/>
        <dsp:cNvSpPr/>
      </dsp:nvSpPr>
      <dsp:spPr>
        <a:xfrm>
          <a:off x="1747128" y="888497"/>
          <a:ext cx="5648252" cy="5648252"/>
        </a:xfrm>
        <a:custGeom>
          <a:avLst/>
          <a:gdLst/>
          <a:ahLst/>
          <a:cxnLst/>
          <a:rect l="0" t="0" r="0" b="0"/>
          <a:pathLst>
            <a:path>
              <a:moveTo>
                <a:pt x="3311475" y="5605884"/>
              </a:moveTo>
              <a:arcTo wR="2824126" hR="2824126" stAng="4803776" swAng="1470699"/>
            </a:path>
          </a:pathLst>
        </a:custGeom>
        <a:noFill/>
        <a:ln w="38100" cap="flat" cmpd="sng" algn="ctr">
          <a:solidFill>
            <a:scrgbClr r="0" g="0" b="0">
              <a:shade val="95000"/>
              <a:satMod val="105000"/>
            </a:scrgb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511A8CF-9D97-4C8D-82DB-181D143E1409}">
      <dsp:nvSpPr>
        <dsp:cNvPr id="0" name=""/>
        <dsp:cNvSpPr/>
      </dsp:nvSpPr>
      <dsp:spPr>
        <a:xfrm>
          <a:off x="1475659" y="4903980"/>
          <a:ext cx="2016220" cy="1593664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marR="0" lvl="0" indent="0" algn="ctr" defTabSz="914400" rtl="1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ar-SA" sz="2000" kern="1200" dirty="0">
              <a:cs typeface="AL-Mohanad Bold" pitchFamily="2" charset="-78"/>
            </a:rPr>
            <a:t>اعتماد توصيف البرنامج  او المقرر  من خلال لجنة الخطط الدراسية  بالجامعة</a:t>
          </a:r>
          <a:endParaRPr lang="ar-SA" sz="2000" kern="1200" dirty="0"/>
        </a:p>
      </dsp:txBody>
      <dsp:txXfrm>
        <a:off x="1553455" y="4981776"/>
        <a:ext cx="1860628" cy="1438072"/>
      </dsp:txXfrm>
    </dsp:sp>
    <dsp:sp modelId="{2D986E97-1B6D-40E7-AE52-6C72BB4B5E3E}">
      <dsp:nvSpPr>
        <dsp:cNvPr id="0" name=""/>
        <dsp:cNvSpPr/>
      </dsp:nvSpPr>
      <dsp:spPr>
        <a:xfrm>
          <a:off x="211949" y="-500418"/>
          <a:ext cx="5648252" cy="5648252"/>
        </a:xfrm>
        <a:custGeom>
          <a:avLst/>
          <a:gdLst/>
          <a:ahLst/>
          <a:cxnLst/>
          <a:rect l="0" t="0" r="0" b="0"/>
          <a:pathLst>
            <a:path>
              <a:moveTo>
                <a:pt x="1451509" y="5292245"/>
              </a:moveTo>
              <a:arcTo wR="2824126" hR="2824126" stAng="7144808" swAng="930051"/>
            </a:path>
          </a:pathLst>
        </a:custGeom>
        <a:noFill/>
        <a:ln w="38100" cap="flat" cmpd="sng" algn="ctr">
          <a:solidFill>
            <a:scrgbClr r="0" g="0" b="0">
              <a:shade val="95000"/>
              <a:satMod val="105000"/>
            </a:scrgb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59613B5-9506-46F0-9B7E-284AEDE85E90}">
      <dsp:nvSpPr>
        <dsp:cNvPr id="0" name=""/>
        <dsp:cNvSpPr/>
      </dsp:nvSpPr>
      <dsp:spPr>
        <a:xfrm>
          <a:off x="9993" y="2398833"/>
          <a:ext cx="1683439" cy="1752377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 rtl="1">
            <a:lnSpc>
              <a:spcPct val="70000"/>
            </a:lnSpc>
            <a:spcBef>
              <a:spcPct val="0"/>
            </a:spcBef>
            <a:spcAft>
              <a:spcPts val="0"/>
            </a:spcAft>
            <a:buNone/>
          </a:pPr>
          <a:r>
            <a:rPr lang="ar-SA" sz="2000" kern="1200" dirty="0">
              <a:cs typeface="AL-Mohanad Bold" pitchFamily="2" charset="-78"/>
            </a:rPr>
            <a:t>اعتماد توصيف البرنامج  او </a:t>
          </a:r>
          <a:r>
            <a:rPr lang="ar-SA" sz="2000" kern="1200">
              <a:cs typeface="AL-Mohanad Bold" pitchFamily="2" charset="-78"/>
            </a:rPr>
            <a:t>المقرر  في </a:t>
          </a:r>
          <a:r>
            <a:rPr lang="ar-SA" sz="2000" kern="1200" dirty="0">
              <a:cs typeface="AL-Mohanad Bold" pitchFamily="2" charset="-78"/>
            </a:rPr>
            <a:t>مجلس الجامعة</a:t>
          </a:r>
        </a:p>
      </dsp:txBody>
      <dsp:txXfrm>
        <a:off x="92172" y="2481012"/>
        <a:ext cx="1519081" cy="1588019"/>
      </dsp:txXfrm>
    </dsp:sp>
    <dsp:sp modelId="{AD530BF8-6445-4CFC-ACE4-599F38BB8156}">
      <dsp:nvSpPr>
        <dsp:cNvPr id="0" name=""/>
        <dsp:cNvSpPr/>
      </dsp:nvSpPr>
      <dsp:spPr>
        <a:xfrm>
          <a:off x="575699" y="1121009"/>
          <a:ext cx="5648252" cy="5648252"/>
        </a:xfrm>
        <a:custGeom>
          <a:avLst/>
          <a:gdLst/>
          <a:ahLst/>
          <a:cxnLst/>
          <a:rect l="0" t="0" r="0" b="0"/>
          <a:pathLst>
            <a:path>
              <a:moveTo>
                <a:pt x="755198" y="901828"/>
              </a:moveTo>
              <a:arcTo wR="2824126" hR="2824126" stAng="13373761" swAng="1840331"/>
            </a:path>
          </a:pathLst>
        </a:custGeom>
        <a:noFill/>
        <a:ln w="38100" cap="flat" cmpd="sng" algn="ctr">
          <a:solidFill>
            <a:schemeClr val="tx1"/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FA5926C-7733-42EC-B590-1A38316EEBBB}">
      <dsp:nvSpPr>
        <dsp:cNvPr id="0" name=""/>
        <dsp:cNvSpPr/>
      </dsp:nvSpPr>
      <dsp:spPr>
        <a:xfrm>
          <a:off x="3336626" y="-61947"/>
          <a:ext cx="2318733" cy="1317764"/>
        </a:xfrm>
        <a:prstGeom prst="roundRect">
          <a:avLst/>
        </a:prstGeom>
        <a:solidFill>
          <a:srgbClr val="C0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100" kern="1200" dirty="0">
              <a:cs typeface="AL-Mohanad Bold" pitchFamily="2" charset="-78"/>
            </a:rPr>
            <a:t>مناقشة واعتماد التقارير من مجالس الأٌقسام</a:t>
          </a:r>
        </a:p>
      </dsp:txBody>
      <dsp:txXfrm>
        <a:off x="3400954" y="2381"/>
        <a:ext cx="2190077" cy="1189108"/>
      </dsp:txXfrm>
    </dsp:sp>
    <dsp:sp modelId="{4224DFCF-F204-4272-9884-0B74EEB058BE}">
      <dsp:nvSpPr>
        <dsp:cNvPr id="0" name=""/>
        <dsp:cNvSpPr/>
      </dsp:nvSpPr>
      <dsp:spPr>
        <a:xfrm>
          <a:off x="2537262" y="827642"/>
          <a:ext cx="5461083" cy="5461083"/>
        </a:xfrm>
        <a:custGeom>
          <a:avLst/>
          <a:gdLst/>
          <a:ahLst/>
          <a:cxnLst/>
          <a:rect l="0" t="0" r="0" b="0"/>
          <a:pathLst>
            <a:path>
              <a:moveTo>
                <a:pt x="3422044" y="89011"/>
              </a:moveTo>
              <a:arcTo wR="2730541" hR="2730541" stAng="17080186" swAng="1199070"/>
            </a:path>
          </a:pathLst>
        </a:custGeom>
        <a:noFill/>
        <a:ln w="38100" cap="flat" cmpd="sng" algn="ctr">
          <a:solidFill>
            <a:scrgbClr r="0" g="0" b="0">
              <a:shade val="95000"/>
              <a:satMod val="105000"/>
            </a:scrgb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4BBBC4F-EE7C-4F4D-8F2A-4CA0150A1F91}">
      <dsp:nvSpPr>
        <dsp:cNvPr id="0" name=""/>
        <dsp:cNvSpPr/>
      </dsp:nvSpPr>
      <dsp:spPr>
        <a:xfrm>
          <a:off x="6194832" y="1502563"/>
          <a:ext cx="2452436" cy="1304899"/>
        </a:xfrm>
        <a:prstGeom prst="roundRect">
          <a:avLst/>
        </a:prstGeom>
        <a:solidFill>
          <a:srgbClr val="00206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000" kern="1200" dirty="0">
              <a:cs typeface="AL-Mohanad Bold" pitchFamily="2" charset="-78"/>
            </a:rPr>
            <a:t>مناقشة </a:t>
          </a:r>
          <a:r>
            <a:rPr lang="ar-SA" sz="2000" kern="1200">
              <a:cs typeface="AL-Mohanad Bold" pitchFamily="2" charset="-78"/>
            </a:rPr>
            <a:t>واعتماد عينة من تقارير المقررات في مجالس الكليات </a:t>
          </a:r>
          <a:endParaRPr lang="ar-SA" sz="2000" kern="1200" dirty="0"/>
        </a:p>
      </dsp:txBody>
      <dsp:txXfrm>
        <a:off x="6258532" y="1566263"/>
        <a:ext cx="2325036" cy="1177499"/>
      </dsp:txXfrm>
    </dsp:sp>
    <dsp:sp modelId="{9F917433-F711-4C39-8FBC-A456A1CBC298}">
      <dsp:nvSpPr>
        <dsp:cNvPr id="0" name=""/>
        <dsp:cNvSpPr/>
      </dsp:nvSpPr>
      <dsp:spPr>
        <a:xfrm>
          <a:off x="2207507" y="666942"/>
          <a:ext cx="5461083" cy="5461083"/>
        </a:xfrm>
        <a:custGeom>
          <a:avLst/>
          <a:gdLst/>
          <a:ahLst/>
          <a:cxnLst/>
          <a:rect l="0" t="0" r="0" b="0"/>
          <a:pathLst>
            <a:path>
              <a:moveTo>
                <a:pt x="5432152" y="2334114"/>
              </a:moveTo>
              <a:arcTo wR="2730541" hR="2730541" stAng="21099129" swAng="750418"/>
            </a:path>
          </a:pathLst>
        </a:custGeom>
        <a:noFill/>
        <a:ln w="38100" cap="flat" cmpd="sng" algn="ctr">
          <a:solidFill>
            <a:scrgbClr r="0" g="0" b="0">
              <a:shade val="95000"/>
              <a:satMod val="105000"/>
            </a:scrgb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856761F-5D9E-4C0B-856D-70EAA164656D}">
      <dsp:nvSpPr>
        <dsp:cNvPr id="0" name=""/>
        <dsp:cNvSpPr/>
      </dsp:nvSpPr>
      <dsp:spPr>
        <a:xfrm>
          <a:off x="6179164" y="3791194"/>
          <a:ext cx="2539605" cy="1422134"/>
        </a:xfrm>
        <a:prstGeom prst="roundRect">
          <a:avLst/>
        </a:prstGeom>
        <a:solidFill>
          <a:srgbClr val="00B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000" kern="1200" dirty="0">
              <a:cs typeface="AL-Mohanad Bold" pitchFamily="2" charset="-78"/>
            </a:rPr>
            <a:t>مناقشة عينة من التقارير من خلال لجان المراجعة المستقلة بحضور ممثلي الكليات</a:t>
          </a:r>
          <a:endParaRPr lang="ar-SA" sz="2000" kern="1200" dirty="0"/>
        </a:p>
      </dsp:txBody>
      <dsp:txXfrm>
        <a:off x="6248587" y="3860617"/>
        <a:ext cx="2400759" cy="1283288"/>
      </dsp:txXfrm>
    </dsp:sp>
    <dsp:sp modelId="{1D2FAC53-075B-4BD0-9D0E-D36D02C4F807}">
      <dsp:nvSpPr>
        <dsp:cNvPr id="0" name=""/>
        <dsp:cNvSpPr/>
      </dsp:nvSpPr>
      <dsp:spPr>
        <a:xfrm>
          <a:off x="2613818" y="353758"/>
          <a:ext cx="5461083" cy="5461083"/>
        </a:xfrm>
        <a:custGeom>
          <a:avLst/>
          <a:gdLst/>
          <a:ahLst/>
          <a:cxnLst/>
          <a:rect l="0" t="0" r="0" b="0"/>
          <a:pathLst>
            <a:path>
              <a:moveTo>
                <a:pt x="4195052" y="5035116"/>
              </a:moveTo>
              <a:arcTo wR="2730541" hR="2730541" stAng="3453892" swAng="1164586"/>
            </a:path>
          </a:pathLst>
        </a:custGeom>
        <a:noFill/>
        <a:ln w="38100" cap="flat" cmpd="sng" algn="ctr">
          <a:solidFill>
            <a:scrgbClr r="0" g="0" b="0">
              <a:shade val="95000"/>
              <a:satMod val="105000"/>
            </a:scrgb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511A8CF-9D97-4C8D-82DB-181D143E1409}">
      <dsp:nvSpPr>
        <dsp:cNvPr id="0" name=""/>
        <dsp:cNvSpPr/>
      </dsp:nvSpPr>
      <dsp:spPr>
        <a:xfrm>
          <a:off x="3329313" y="5429353"/>
          <a:ext cx="2333359" cy="1257329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000" kern="1200" dirty="0">
              <a:cs typeface="AL-Mohanad Bold" pitchFamily="2" charset="-78"/>
            </a:rPr>
            <a:t>مناقشة واعتماد عينة من التقارير في مجلس عمادة الجودة وتطوير المهارات</a:t>
          </a:r>
          <a:endParaRPr lang="ar-SA" sz="2000" kern="1200" dirty="0"/>
        </a:p>
      </dsp:txBody>
      <dsp:txXfrm>
        <a:off x="3390691" y="5490731"/>
        <a:ext cx="2210603" cy="1134573"/>
      </dsp:txXfrm>
    </dsp:sp>
    <dsp:sp modelId="{2D986E97-1B6D-40E7-AE52-6C72BB4B5E3E}">
      <dsp:nvSpPr>
        <dsp:cNvPr id="0" name=""/>
        <dsp:cNvSpPr/>
      </dsp:nvSpPr>
      <dsp:spPr>
        <a:xfrm>
          <a:off x="1090070" y="379704"/>
          <a:ext cx="5461083" cy="5461083"/>
        </a:xfrm>
        <a:custGeom>
          <a:avLst/>
          <a:gdLst/>
          <a:ahLst/>
          <a:cxnLst/>
          <a:rect l="0" t="0" r="0" b="0"/>
          <a:pathLst>
            <a:path>
              <a:moveTo>
                <a:pt x="1999615" y="5361435"/>
              </a:moveTo>
              <a:arcTo wR="2730541" hR="2730541" stAng="6331595" swAng="942382"/>
            </a:path>
          </a:pathLst>
        </a:custGeom>
        <a:noFill/>
        <a:ln w="38100" cap="flat" cmpd="sng" algn="ctr">
          <a:solidFill>
            <a:scrgbClr r="0" g="0" b="0">
              <a:shade val="95000"/>
              <a:satMod val="105000"/>
            </a:scrgb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8E69889-B6B7-4881-9D7B-65678E130E63}">
      <dsp:nvSpPr>
        <dsp:cNvPr id="0" name=""/>
        <dsp:cNvSpPr/>
      </dsp:nvSpPr>
      <dsp:spPr>
        <a:xfrm>
          <a:off x="424022" y="3791215"/>
          <a:ext cx="2594601" cy="1516996"/>
        </a:xfrm>
        <a:prstGeom prst="roundRect">
          <a:avLst/>
        </a:prstGeom>
        <a:solidFill>
          <a:srgbClr val="7030A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100" kern="1200" dirty="0">
              <a:cs typeface="AL-Mohanad Bold" pitchFamily="2" charset="-78"/>
            </a:rPr>
            <a:t>مناقشة واعتماد تقرير مجلس العمادة حيال </a:t>
          </a:r>
          <a:r>
            <a:rPr lang="ar-SA" sz="2100" kern="1200">
              <a:cs typeface="AL-Mohanad Bold" pitchFamily="2" charset="-78"/>
            </a:rPr>
            <a:t>تقارير  المقررات في </a:t>
          </a:r>
          <a:r>
            <a:rPr lang="ar-SA" sz="2100" kern="1200" dirty="0">
              <a:cs typeface="AL-Mohanad Bold" pitchFamily="2" charset="-78"/>
            </a:rPr>
            <a:t>مجلس الجامعة</a:t>
          </a:r>
          <a:endParaRPr lang="ar-SA" sz="2100" kern="1200" dirty="0"/>
        </a:p>
      </dsp:txBody>
      <dsp:txXfrm>
        <a:off x="498076" y="3865269"/>
        <a:ext cx="2446493" cy="1368888"/>
      </dsp:txXfrm>
    </dsp:sp>
    <dsp:sp modelId="{ADAD1215-7560-4871-84BD-DE117AABC6BB}">
      <dsp:nvSpPr>
        <dsp:cNvPr id="0" name=""/>
        <dsp:cNvSpPr/>
      </dsp:nvSpPr>
      <dsp:spPr>
        <a:xfrm>
          <a:off x="1487971" y="807554"/>
          <a:ext cx="5461083" cy="5461083"/>
        </a:xfrm>
        <a:custGeom>
          <a:avLst/>
          <a:gdLst/>
          <a:ahLst/>
          <a:cxnLst/>
          <a:rect l="0" t="0" r="0" b="0"/>
          <a:pathLst>
            <a:path>
              <a:moveTo>
                <a:pt x="1210" y="2811845"/>
              </a:moveTo>
              <a:arcTo wR="2730541" hR="2730541" stAng="10697623" swAng="654812"/>
            </a:path>
          </a:pathLst>
        </a:custGeom>
        <a:noFill/>
        <a:ln w="38100" cap="flat" cmpd="sng" algn="ctr">
          <a:solidFill>
            <a:scrgbClr r="0" g="0" b="0">
              <a:shade val="95000"/>
              <a:satMod val="105000"/>
            </a:scrgb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59613B5-9506-46F0-9B7E-284AEDE85E90}">
      <dsp:nvSpPr>
        <dsp:cNvPr id="0" name=""/>
        <dsp:cNvSpPr/>
      </dsp:nvSpPr>
      <dsp:spPr>
        <a:xfrm>
          <a:off x="495518" y="1421285"/>
          <a:ext cx="2532711" cy="151094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 rtl="1">
            <a:lnSpc>
              <a:spcPct val="70000"/>
            </a:lnSpc>
            <a:spcBef>
              <a:spcPct val="0"/>
            </a:spcBef>
            <a:spcAft>
              <a:spcPts val="0"/>
            </a:spcAft>
            <a:buNone/>
          </a:pPr>
          <a:r>
            <a:rPr lang="ar-SA" sz="2000" kern="1200" dirty="0">
              <a:cs typeface="AL-Mohanad Bold" pitchFamily="2" charset="-78"/>
            </a:rPr>
            <a:t>مخاطبة الكليات بتوصيات مجلس الجامعة</a:t>
          </a:r>
        </a:p>
        <a:p>
          <a:pPr marL="0" lvl="0" indent="0" algn="ctr" defTabSz="889000" rtl="1">
            <a:lnSpc>
              <a:spcPct val="70000"/>
            </a:lnSpc>
            <a:spcBef>
              <a:spcPct val="0"/>
            </a:spcBef>
            <a:spcAft>
              <a:spcPts val="0"/>
            </a:spcAft>
            <a:buNone/>
          </a:pPr>
          <a:r>
            <a:rPr lang="ar-SA" sz="2000" kern="1200" dirty="0">
              <a:cs typeface="AL-Mohanad Bold" pitchFamily="2" charset="-78"/>
            </a:rPr>
            <a:t>لتضمين التوصيات الى خطط التحسين بالبرنامج والكلية</a:t>
          </a:r>
          <a:endParaRPr lang="ar-SA" sz="2000" kern="1200" dirty="0"/>
        </a:p>
      </dsp:txBody>
      <dsp:txXfrm>
        <a:off x="569276" y="1495043"/>
        <a:ext cx="2385195" cy="1363424"/>
      </dsp:txXfrm>
    </dsp:sp>
    <dsp:sp modelId="{AD530BF8-6445-4CFC-ACE4-599F38BB8156}">
      <dsp:nvSpPr>
        <dsp:cNvPr id="0" name=""/>
        <dsp:cNvSpPr/>
      </dsp:nvSpPr>
      <dsp:spPr>
        <a:xfrm>
          <a:off x="1253795" y="777352"/>
          <a:ext cx="5461083" cy="5461083"/>
        </a:xfrm>
        <a:custGeom>
          <a:avLst/>
          <a:gdLst/>
          <a:ahLst/>
          <a:cxnLst/>
          <a:rect l="0" t="0" r="0" b="0"/>
          <a:pathLst>
            <a:path>
              <a:moveTo>
                <a:pt x="1167321" y="491747"/>
              </a:moveTo>
              <a:arcTo wR="2730541" hR="2730541" stAng="14104539" swAng="957621"/>
            </a:path>
          </a:pathLst>
        </a:custGeom>
        <a:noFill/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B0EE40A-19D8-4740-B75B-46E2BB7ED489}">
      <dsp:nvSpPr>
        <dsp:cNvPr id="0" name=""/>
        <dsp:cNvSpPr/>
      </dsp:nvSpPr>
      <dsp:spPr>
        <a:xfrm>
          <a:off x="3246984" y="-76244"/>
          <a:ext cx="1503015" cy="814453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0" kern="1200" dirty="0">
              <a:effectLst/>
              <a:cs typeface="AL-Mohanad Bold" pitchFamily="2" charset="-78"/>
            </a:rPr>
            <a:t>Mission      </a:t>
          </a:r>
          <a:r>
            <a:rPr lang="ar-SA" sz="2000" b="0" kern="1200" dirty="0">
              <a:effectLst/>
              <a:cs typeface="AL-Mohanad Bold" pitchFamily="2" charset="-78"/>
            </a:rPr>
            <a:t>الرسالة</a:t>
          </a:r>
          <a:endParaRPr lang="ar-SA" sz="2000" b="0" kern="1200" dirty="0">
            <a:cs typeface="AL-Mohanad Bold" pitchFamily="2" charset="-78"/>
          </a:endParaRPr>
        </a:p>
      </dsp:txBody>
      <dsp:txXfrm>
        <a:off x="3286742" y="-36486"/>
        <a:ext cx="1423499" cy="734937"/>
      </dsp:txXfrm>
    </dsp:sp>
    <dsp:sp modelId="{649F4177-CE64-46C3-8D23-DCE6E1884616}">
      <dsp:nvSpPr>
        <dsp:cNvPr id="0" name=""/>
        <dsp:cNvSpPr/>
      </dsp:nvSpPr>
      <dsp:spPr>
        <a:xfrm>
          <a:off x="1426090" y="330982"/>
          <a:ext cx="5144803" cy="5144803"/>
        </a:xfrm>
        <a:custGeom>
          <a:avLst/>
          <a:gdLst/>
          <a:ahLst/>
          <a:cxnLst/>
          <a:rect l="0" t="0" r="0" b="0"/>
          <a:pathLst>
            <a:path>
              <a:moveTo>
                <a:pt x="3427422" y="146254"/>
              </a:moveTo>
              <a:arcTo wR="2572401" hR="2572401" stAng="17364806" swAng="438259"/>
            </a:path>
          </a:pathLst>
        </a:custGeom>
        <a:noFill/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  <a:scene3d>
          <a:camera prst="orthographicFront"/>
          <a:lightRig rig="flat" dir="t"/>
        </a:scene3d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E9763C6-ED5A-4524-B315-0CBF08C63F01}">
      <dsp:nvSpPr>
        <dsp:cNvPr id="0" name=""/>
        <dsp:cNvSpPr/>
      </dsp:nvSpPr>
      <dsp:spPr>
        <a:xfrm>
          <a:off x="5092679" y="656672"/>
          <a:ext cx="1449550" cy="855497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0" kern="1200" dirty="0">
              <a:effectLst/>
              <a:cs typeface="AL-Mohanad Bold" pitchFamily="2" charset="-78"/>
            </a:rPr>
            <a:t>Goals        </a:t>
          </a:r>
          <a:r>
            <a:rPr lang="ar-SA" sz="1800" b="0" kern="1200" dirty="0">
              <a:effectLst/>
              <a:cs typeface="AL-Mohanad Bold" pitchFamily="2" charset="-78"/>
            </a:rPr>
            <a:t>الغايات</a:t>
          </a:r>
          <a:endParaRPr lang="ar-SA" sz="1800" b="0" kern="1200" dirty="0">
            <a:cs typeface="AL-Mohanad Bold" pitchFamily="2" charset="-78"/>
          </a:endParaRPr>
        </a:p>
      </dsp:txBody>
      <dsp:txXfrm>
        <a:off x="5134441" y="698434"/>
        <a:ext cx="1366026" cy="771973"/>
      </dsp:txXfrm>
    </dsp:sp>
    <dsp:sp modelId="{882790A9-EBE8-4C9D-ACD3-7E933D525E03}">
      <dsp:nvSpPr>
        <dsp:cNvPr id="0" name=""/>
        <dsp:cNvSpPr/>
      </dsp:nvSpPr>
      <dsp:spPr>
        <a:xfrm>
          <a:off x="1340231" y="187386"/>
          <a:ext cx="5144803" cy="5144803"/>
        </a:xfrm>
        <a:custGeom>
          <a:avLst/>
          <a:gdLst/>
          <a:ahLst/>
          <a:cxnLst/>
          <a:rect l="0" t="0" r="0" b="0"/>
          <a:pathLst>
            <a:path>
              <a:moveTo>
                <a:pt x="4894190" y="1464904"/>
              </a:moveTo>
              <a:arcTo wR="2572401" hR="2572401" stAng="20069927" swAng="636204"/>
            </a:path>
          </a:pathLst>
        </a:custGeom>
        <a:noFill/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  <a:scene3d>
          <a:camera prst="orthographicFront"/>
          <a:lightRig rig="flat" dir="t"/>
        </a:scene3d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4E1E0B9-CBCF-4EC8-825D-9C3643F6FF82}">
      <dsp:nvSpPr>
        <dsp:cNvPr id="0" name=""/>
        <dsp:cNvSpPr/>
      </dsp:nvSpPr>
      <dsp:spPr>
        <a:xfrm>
          <a:off x="5785737" y="2251929"/>
          <a:ext cx="1440567" cy="772408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>
              <a:effectLst/>
              <a:cs typeface="AL-Mohanad Bold" pitchFamily="2" charset="-78"/>
            </a:rPr>
            <a:t>Objectives  </a:t>
          </a:r>
          <a:r>
            <a:rPr lang="ar-SA" sz="1800" kern="1200" dirty="0">
              <a:effectLst/>
              <a:cs typeface="AL-Mohanad Bold" pitchFamily="2" charset="-78"/>
            </a:rPr>
            <a:t> الأهداف</a:t>
          </a:r>
          <a:endParaRPr lang="ar-SA" sz="1800" kern="1200" dirty="0">
            <a:cs typeface="AL-Mohanad Bold" pitchFamily="2" charset="-78"/>
          </a:endParaRPr>
        </a:p>
      </dsp:txBody>
      <dsp:txXfrm>
        <a:off x="5823443" y="2289635"/>
        <a:ext cx="1365155" cy="696996"/>
      </dsp:txXfrm>
    </dsp:sp>
    <dsp:sp modelId="{A7B391EF-2E80-4A8B-AC4A-3A029A3F03B9}">
      <dsp:nvSpPr>
        <dsp:cNvPr id="0" name=""/>
        <dsp:cNvSpPr/>
      </dsp:nvSpPr>
      <dsp:spPr>
        <a:xfrm>
          <a:off x="1381293" y="666780"/>
          <a:ext cx="5144803" cy="5144803"/>
        </a:xfrm>
        <a:custGeom>
          <a:avLst/>
          <a:gdLst/>
          <a:ahLst/>
          <a:cxnLst/>
          <a:rect l="0" t="0" r="0" b="0"/>
          <a:pathLst>
            <a:path>
              <a:moveTo>
                <a:pt x="5144385" y="2526006"/>
              </a:moveTo>
              <a:arcTo wR="2572401" hR="2572401" stAng="21537994" swAng="681449"/>
            </a:path>
          </a:pathLst>
        </a:custGeom>
        <a:noFill/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  <a:scene3d>
          <a:camera prst="orthographicFront"/>
          <a:lightRig rig="flat" dir="t"/>
        </a:scene3d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870B7AB-4052-46EA-B400-619086605A5F}">
      <dsp:nvSpPr>
        <dsp:cNvPr id="0" name=""/>
        <dsp:cNvSpPr/>
      </dsp:nvSpPr>
      <dsp:spPr>
        <a:xfrm>
          <a:off x="5572894" y="3865051"/>
          <a:ext cx="1369467" cy="778595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>
              <a:effectLst/>
              <a:cs typeface="AL-Mohanad Bold" pitchFamily="2" charset="-78"/>
            </a:rPr>
            <a:t>Outcomes</a:t>
          </a:r>
          <a:r>
            <a:rPr lang="ar-SA" sz="1800" kern="1200" dirty="0">
              <a:effectLst/>
              <a:cs typeface="AL-Mohanad Bold" pitchFamily="2" charset="-78"/>
            </a:rPr>
            <a:t> المخرجات</a:t>
          </a:r>
          <a:endParaRPr lang="ar-SA" sz="1800" kern="1200" dirty="0">
            <a:cs typeface="AL-Mohanad Bold" pitchFamily="2" charset="-78"/>
          </a:endParaRPr>
        </a:p>
      </dsp:txBody>
      <dsp:txXfrm>
        <a:off x="5610902" y="3903059"/>
        <a:ext cx="1293451" cy="702579"/>
      </dsp:txXfrm>
    </dsp:sp>
    <dsp:sp modelId="{57CE37E9-A7DC-4E59-9DEB-57982E44D1BE}">
      <dsp:nvSpPr>
        <dsp:cNvPr id="0" name=""/>
        <dsp:cNvSpPr/>
      </dsp:nvSpPr>
      <dsp:spPr>
        <a:xfrm>
          <a:off x="2020493" y="-99339"/>
          <a:ext cx="5144803" cy="5144803"/>
        </a:xfrm>
        <a:custGeom>
          <a:avLst/>
          <a:gdLst/>
          <a:ahLst/>
          <a:cxnLst/>
          <a:rect l="0" t="0" r="0" b="0"/>
          <a:pathLst>
            <a:path>
              <a:moveTo>
                <a:pt x="3789721" y="4838540"/>
              </a:moveTo>
              <a:arcTo wR="2572401" hR="2572401" stAng="3705377" swAng="765574"/>
            </a:path>
          </a:pathLst>
        </a:custGeom>
        <a:noFill/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  <a:scene3d>
          <a:camera prst="orthographicFront"/>
          <a:lightRig rig="flat" dir="t"/>
        </a:scene3d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2146484-EFB5-478E-9E00-EF3B4BCC4BA3}">
      <dsp:nvSpPr>
        <dsp:cNvPr id="0" name=""/>
        <dsp:cNvSpPr/>
      </dsp:nvSpPr>
      <dsp:spPr>
        <a:xfrm>
          <a:off x="2962630" y="4773394"/>
          <a:ext cx="2133045" cy="984928"/>
        </a:xfrm>
        <a:prstGeom prst="round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6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i="0" kern="1200" dirty="0">
              <a:effectLst/>
              <a:cs typeface="AL-Mohanad Bold" pitchFamily="2" charset="-78"/>
            </a:rPr>
            <a:t>Measurement  Methods  Assessment  Criteria</a:t>
          </a:r>
        </a:p>
        <a:p>
          <a:pPr marL="0" lvl="0" indent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400" i="0" kern="1200" dirty="0">
              <a:effectLst/>
              <a:cs typeface="AL-Mohanad Bold" pitchFamily="2" charset="-78"/>
            </a:rPr>
            <a:t>طرق القياس/معايير </a:t>
          </a:r>
          <a:endParaRPr lang="ar-SA" sz="1400" i="0" kern="1200" dirty="0">
            <a:cs typeface="AL-Mohanad Bold" pitchFamily="2" charset="-78"/>
          </a:endParaRPr>
        </a:p>
      </dsp:txBody>
      <dsp:txXfrm>
        <a:off x="3010710" y="4821474"/>
        <a:ext cx="2036885" cy="888768"/>
      </dsp:txXfrm>
    </dsp:sp>
    <dsp:sp modelId="{30E67A83-7C57-43CC-9380-364A2432B1AD}">
      <dsp:nvSpPr>
        <dsp:cNvPr id="0" name=""/>
        <dsp:cNvSpPr/>
      </dsp:nvSpPr>
      <dsp:spPr>
        <a:xfrm>
          <a:off x="920768" y="-62622"/>
          <a:ext cx="5144803" cy="5144803"/>
        </a:xfrm>
        <a:custGeom>
          <a:avLst/>
          <a:gdLst/>
          <a:ahLst/>
          <a:cxnLst/>
          <a:rect l="0" t="0" r="0" b="0"/>
          <a:pathLst>
            <a:path>
              <a:moveTo>
                <a:pt x="1885936" y="5051517"/>
              </a:moveTo>
              <a:arcTo wR="2572401" hR="2572401" stAng="6328642" swAng="647913"/>
            </a:path>
          </a:pathLst>
        </a:custGeom>
        <a:noFill/>
        <a:ln w="952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  <a:scene3d>
          <a:camera prst="orthographicFront"/>
          <a:lightRig rig="flat" dir="t"/>
        </a:scene3d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25432BA-2C44-4F7B-9C3D-FD7D0AD537EE}">
      <dsp:nvSpPr>
        <dsp:cNvPr id="0" name=""/>
        <dsp:cNvSpPr/>
      </dsp:nvSpPr>
      <dsp:spPr>
        <a:xfrm>
          <a:off x="1206178" y="4104455"/>
          <a:ext cx="1458134" cy="636426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kern="1200" dirty="0">
              <a:cs typeface="AL-Mohanad Bold" pitchFamily="2" charset="-78"/>
            </a:rPr>
            <a:t>Results/Analysis</a:t>
          </a:r>
          <a:endParaRPr lang="en-US" sz="1400" kern="1200" dirty="0">
            <a:cs typeface="AL-Mohanad Bold" pitchFamily="2" charset="-78"/>
          </a:endParaRPr>
        </a:p>
        <a:p>
          <a:pPr marL="0" lvl="0" indent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400" b="1" kern="1200" dirty="0">
              <a:cs typeface="AL-Mohanad Bold" pitchFamily="2" charset="-78"/>
            </a:rPr>
            <a:t>النتائج/ التحليل</a:t>
          </a:r>
          <a:endParaRPr lang="ar-SA" sz="1400" kern="1200" dirty="0">
            <a:cs typeface="AL-Mohanad Bold" pitchFamily="2" charset="-78"/>
          </a:endParaRPr>
        </a:p>
      </dsp:txBody>
      <dsp:txXfrm>
        <a:off x="1237246" y="4135523"/>
        <a:ext cx="1395998" cy="574290"/>
      </dsp:txXfrm>
    </dsp:sp>
    <dsp:sp modelId="{D9146A6F-9126-4D03-A54B-3750E8F56E41}">
      <dsp:nvSpPr>
        <dsp:cNvPr id="0" name=""/>
        <dsp:cNvSpPr/>
      </dsp:nvSpPr>
      <dsp:spPr>
        <a:xfrm>
          <a:off x="1472085" y="398785"/>
          <a:ext cx="5144803" cy="5144803"/>
        </a:xfrm>
        <a:custGeom>
          <a:avLst/>
          <a:gdLst/>
          <a:ahLst/>
          <a:cxnLst/>
          <a:rect l="0" t="0" r="0" b="0"/>
          <a:pathLst>
            <a:path>
              <a:moveTo>
                <a:pt x="175274" y="3505693"/>
              </a:moveTo>
              <a:arcTo wR="2572401" hR="2572401" stAng="9523630" swAng="887088"/>
            </a:path>
          </a:pathLst>
        </a:custGeom>
        <a:noFill/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  <a:scene3d>
          <a:camera prst="orthographicFront"/>
          <a:lightRig rig="flat" dir="t"/>
        </a:scene3d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0475607-EDB1-4EED-9A8D-84BCFD5FAF6B}">
      <dsp:nvSpPr>
        <dsp:cNvPr id="0" name=""/>
        <dsp:cNvSpPr/>
      </dsp:nvSpPr>
      <dsp:spPr>
        <a:xfrm>
          <a:off x="748343" y="2160241"/>
          <a:ext cx="1477732" cy="883758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>
              <a:effectLst/>
              <a:cs typeface="AL-Mohanad Bold" pitchFamily="2" charset="-78"/>
            </a:rPr>
            <a:t>Action Plan    </a:t>
          </a:r>
          <a:r>
            <a:rPr lang="ar-SA" sz="1800" kern="1200" dirty="0">
              <a:effectLst/>
              <a:cs typeface="AL-Mohanad Bold" pitchFamily="2" charset="-78"/>
            </a:rPr>
            <a:t>الخطة التنفيذية </a:t>
          </a:r>
          <a:endParaRPr lang="ar-SA" sz="1800" kern="1200" dirty="0">
            <a:cs typeface="AL-Mohanad Bold" pitchFamily="2" charset="-78"/>
          </a:endParaRPr>
        </a:p>
      </dsp:txBody>
      <dsp:txXfrm>
        <a:off x="791485" y="2203383"/>
        <a:ext cx="1391448" cy="797474"/>
      </dsp:txXfrm>
    </dsp:sp>
    <dsp:sp modelId="{EEB5C316-3EAB-4C5D-988B-B423FE52681C}">
      <dsp:nvSpPr>
        <dsp:cNvPr id="0" name=""/>
        <dsp:cNvSpPr/>
      </dsp:nvSpPr>
      <dsp:spPr>
        <a:xfrm>
          <a:off x="1509712" y="188574"/>
          <a:ext cx="5144803" cy="5144803"/>
        </a:xfrm>
        <a:custGeom>
          <a:avLst/>
          <a:gdLst/>
          <a:ahLst/>
          <a:cxnLst/>
          <a:rect l="0" t="0" r="0" b="0"/>
          <a:pathLst>
            <a:path>
              <a:moveTo>
                <a:pt x="106081" y="1841295"/>
              </a:moveTo>
              <a:arcTo wR="2572401" hR="2572401" stAng="11790703" swAng="543812"/>
            </a:path>
          </a:pathLst>
        </a:custGeom>
        <a:noFill/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  <a:scene3d>
          <a:camera prst="orthographicFront"/>
          <a:lightRig rig="flat" dir="t"/>
        </a:scene3d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F228A71-A415-4840-AB1E-0AC09A54BBDC}">
      <dsp:nvSpPr>
        <dsp:cNvPr id="0" name=""/>
        <dsp:cNvSpPr/>
      </dsp:nvSpPr>
      <dsp:spPr>
        <a:xfrm>
          <a:off x="1381228" y="638543"/>
          <a:ext cx="1596602" cy="891756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>
              <a:effectLst/>
              <a:cs typeface="AL-Mohanad Bold" pitchFamily="2" charset="-78"/>
            </a:rPr>
            <a:t>Program</a:t>
          </a:r>
        </a:p>
        <a:p>
          <a:pPr marL="0" lvl="0" indent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>
              <a:effectLst/>
              <a:cs typeface="AL-Mohanad Bold" pitchFamily="2" charset="-78"/>
            </a:rPr>
            <a:t>Improvements</a:t>
          </a:r>
        </a:p>
        <a:p>
          <a:pPr marL="0" lvl="0" indent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400" kern="1200" dirty="0">
              <a:effectLst/>
              <a:cs typeface="AL-Mohanad Bold" pitchFamily="2" charset="-78"/>
            </a:rPr>
            <a:t>برامج التحسين</a:t>
          </a:r>
          <a:endParaRPr lang="ar-SA" sz="1400" kern="1200" dirty="0">
            <a:cs typeface="AL-Mohanad Bold" pitchFamily="2" charset="-78"/>
          </a:endParaRPr>
        </a:p>
      </dsp:txBody>
      <dsp:txXfrm>
        <a:off x="1424760" y="682075"/>
        <a:ext cx="1509538" cy="804692"/>
      </dsp:txXfrm>
    </dsp:sp>
    <dsp:sp modelId="{C1DF9433-E947-485B-B815-41B25F8090F1}">
      <dsp:nvSpPr>
        <dsp:cNvPr id="0" name=""/>
        <dsp:cNvSpPr/>
      </dsp:nvSpPr>
      <dsp:spPr>
        <a:xfrm>
          <a:off x="1426090" y="330982"/>
          <a:ext cx="5144803" cy="5144803"/>
        </a:xfrm>
        <a:custGeom>
          <a:avLst/>
          <a:gdLst/>
          <a:ahLst/>
          <a:cxnLst/>
          <a:rect l="0" t="0" r="0" b="0"/>
          <a:pathLst>
            <a:path>
              <a:moveTo>
                <a:pt x="1442930" y="261223"/>
              </a:moveTo>
              <a:arcTo wR="2572401" hR="2572401" stAng="14637317" swAng="407906"/>
            </a:path>
          </a:pathLst>
        </a:custGeom>
        <a:noFill/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  <a:scene3d>
          <a:camera prst="orthographicFront"/>
          <a:lightRig rig="flat" dir="t"/>
        </a:scene3d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FA5926C-7733-42EC-B590-1A38316EEBBB}">
      <dsp:nvSpPr>
        <dsp:cNvPr id="0" name=""/>
        <dsp:cNvSpPr/>
      </dsp:nvSpPr>
      <dsp:spPr>
        <a:xfrm>
          <a:off x="3328181" y="-63100"/>
          <a:ext cx="2335824" cy="1327478"/>
        </a:xfrm>
        <a:prstGeom prst="roundRect">
          <a:avLst/>
        </a:prstGeom>
        <a:solidFill>
          <a:srgbClr val="C0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 rtl="1">
            <a:lnSpc>
              <a:spcPct val="70000"/>
            </a:lnSpc>
            <a:spcBef>
              <a:spcPct val="0"/>
            </a:spcBef>
            <a:spcAft>
              <a:spcPts val="0"/>
            </a:spcAft>
            <a:buNone/>
          </a:pPr>
          <a:r>
            <a:rPr lang="ar-SA" sz="1700" kern="1200" dirty="0">
              <a:cs typeface="AL-Mohanad Bold" pitchFamily="2" charset="-78"/>
            </a:rPr>
            <a:t>مناقشة واعتماد تقارير البرامج في مجالس الأٌقسام</a:t>
          </a:r>
        </a:p>
        <a:p>
          <a:pPr marL="0" lvl="0" indent="0" algn="ctr" defTabSz="755650" rtl="1">
            <a:lnSpc>
              <a:spcPct val="70000"/>
            </a:lnSpc>
            <a:spcBef>
              <a:spcPct val="0"/>
            </a:spcBef>
            <a:spcAft>
              <a:spcPts val="0"/>
            </a:spcAft>
            <a:buNone/>
          </a:pPr>
          <a:r>
            <a:rPr lang="ar-SA" sz="1700" kern="1200" dirty="0">
              <a:cs typeface="AL-Mohanad Bold" pitchFamily="2" charset="-78"/>
            </a:rPr>
            <a:t>ويتم ادراج مقترحات التحسين في خطط </a:t>
          </a:r>
          <a:r>
            <a:rPr lang="ar-SA" sz="1700" kern="1200">
              <a:cs typeface="AL-Mohanad Bold" pitchFamily="2" charset="-78"/>
            </a:rPr>
            <a:t>التحسين للبرنامج</a:t>
          </a:r>
          <a:endParaRPr lang="ar-SA" sz="1700" kern="1200" dirty="0">
            <a:cs typeface="AL-Mohanad Bold" pitchFamily="2" charset="-78"/>
          </a:endParaRPr>
        </a:p>
      </dsp:txBody>
      <dsp:txXfrm>
        <a:off x="3392983" y="1702"/>
        <a:ext cx="2206220" cy="1197874"/>
      </dsp:txXfrm>
    </dsp:sp>
    <dsp:sp modelId="{4224DFCF-F204-4272-9884-0B74EEB058BE}">
      <dsp:nvSpPr>
        <dsp:cNvPr id="0" name=""/>
        <dsp:cNvSpPr/>
      </dsp:nvSpPr>
      <dsp:spPr>
        <a:xfrm>
          <a:off x="2747188" y="855929"/>
          <a:ext cx="5498523" cy="5498523"/>
        </a:xfrm>
        <a:custGeom>
          <a:avLst/>
          <a:gdLst/>
          <a:ahLst/>
          <a:cxnLst/>
          <a:rect l="0" t="0" r="0" b="0"/>
          <a:pathLst>
            <a:path>
              <a:moveTo>
                <a:pt x="3259524" y="47767"/>
              </a:moveTo>
              <a:arcTo wR="2749261" hR="2749261" stAng="16841767" swAng="1333599"/>
            </a:path>
          </a:pathLst>
        </a:custGeom>
        <a:noFill/>
        <a:ln w="38100" cap="flat" cmpd="sng" algn="ctr">
          <a:solidFill>
            <a:scrgbClr r="0" g="0" b="0">
              <a:shade val="95000"/>
              <a:satMod val="105000"/>
            </a:scrgb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4BBBC4F-EE7C-4F4D-8F2A-4CA0150A1F91}">
      <dsp:nvSpPr>
        <dsp:cNvPr id="0" name=""/>
        <dsp:cNvSpPr/>
      </dsp:nvSpPr>
      <dsp:spPr>
        <a:xfrm>
          <a:off x="6372188" y="1502987"/>
          <a:ext cx="2470513" cy="1314518"/>
        </a:xfrm>
        <a:prstGeom prst="roundRect">
          <a:avLst/>
        </a:prstGeom>
        <a:solidFill>
          <a:srgbClr val="00206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000" kern="1200" dirty="0">
              <a:cs typeface="AL-Mohanad Bold" pitchFamily="2" charset="-78"/>
            </a:rPr>
            <a:t>مناقشة واعتماد تقارير البرامج في مجالس الكليات</a:t>
          </a:r>
          <a:endParaRPr lang="ar-SA" sz="2000" kern="1200" dirty="0"/>
        </a:p>
      </dsp:txBody>
      <dsp:txXfrm>
        <a:off x="6436357" y="1567156"/>
        <a:ext cx="2342175" cy="1186180"/>
      </dsp:txXfrm>
    </dsp:sp>
    <dsp:sp modelId="{9F917433-F711-4C39-8FBC-A456A1CBC298}">
      <dsp:nvSpPr>
        <dsp:cNvPr id="0" name=""/>
        <dsp:cNvSpPr/>
      </dsp:nvSpPr>
      <dsp:spPr>
        <a:xfrm>
          <a:off x="2398824" y="848491"/>
          <a:ext cx="5498523" cy="5498523"/>
        </a:xfrm>
        <a:custGeom>
          <a:avLst/>
          <a:gdLst/>
          <a:ahLst/>
          <a:cxnLst/>
          <a:rect l="0" t="0" r="0" b="0"/>
          <a:pathLst>
            <a:path>
              <a:moveTo>
                <a:pt x="5438549" y="2178148"/>
              </a:moveTo>
              <a:arcTo wR="2749261" hR="2749261" stAng="20880627" swAng="818405"/>
            </a:path>
          </a:pathLst>
        </a:custGeom>
        <a:noFill/>
        <a:ln w="38100" cap="flat" cmpd="sng" algn="ctr">
          <a:solidFill>
            <a:scrgbClr r="0" g="0" b="0">
              <a:shade val="95000"/>
              <a:satMod val="105000"/>
            </a:scrgb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856761F-5D9E-4C0B-856D-70EAA164656D}">
      <dsp:nvSpPr>
        <dsp:cNvPr id="0" name=""/>
        <dsp:cNvSpPr/>
      </dsp:nvSpPr>
      <dsp:spPr>
        <a:xfrm>
          <a:off x="6406162" y="3892203"/>
          <a:ext cx="2558325" cy="1432616"/>
        </a:xfrm>
        <a:prstGeom prst="roundRect">
          <a:avLst/>
        </a:prstGeom>
        <a:solidFill>
          <a:srgbClr val="00B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000" kern="1200" dirty="0">
              <a:cs typeface="AL-Mohanad Bold" pitchFamily="2" charset="-78"/>
            </a:rPr>
            <a:t>مناقشة تقارير البرامج من خلال لجان المراجعة المستقلة بحضور </a:t>
          </a:r>
          <a:r>
            <a:rPr lang="ar-SA" sz="2000" kern="1200">
              <a:cs typeface="AL-Mohanad Bold" pitchFamily="2" charset="-78"/>
            </a:rPr>
            <a:t>ممثلي الكليات</a:t>
          </a:r>
          <a:endParaRPr lang="ar-SA" sz="2000" kern="1200" dirty="0"/>
        </a:p>
      </dsp:txBody>
      <dsp:txXfrm>
        <a:off x="6476097" y="3962138"/>
        <a:ext cx="2418455" cy="1292746"/>
      </dsp:txXfrm>
    </dsp:sp>
    <dsp:sp modelId="{1D2FAC53-075B-4BD0-9D0E-D36D02C4F807}">
      <dsp:nvSpPr>
        <dsp:cNvPr id="0" name=""/>
        <dsp:cNvSpPr/>
      </dsp:nvSpPr>
      <dsp:spPr>
        <a:xfrm>
          <a:off x="3055578" y="267612"/>
          <a:ext cx="5498523" cy="5498523"/>
        </a:xfrm>
        <a:custGeom>
          <a:avLst/>
          <a:gdLst/>
          <a:ahLst/>
          <a:cxnLst/>
          <a:rect l="0" t="0" r="0" b="0"/>
          <a:pathLst>
            <a:path>
              <a:moveTo>
                <a:pt x="3949726" y="5222583"/>
              </a:moveTo>
              <a:arcTo wR="2749261" hR="2749261" stAng="3846580" swAng="1298900"/>
            </a:path>
          </a:pathLst>
        </a:custGeom>
        <a:noFill/>
        <a:ln w="38100" cap="flat" cmpd="sng" algn="ctr">
          <a:solidFill>
            <a:scrgbClr r="0" g="0" b="0">
              <a:shade val="95000"/>
              <a:satMod val="105000"/>
            </a:scrgb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511A8CF-9D97-4C8D-82DB-181D143E1409}">
      <dsp:nvSpPr>
        <dsp:cNvPr id="0" name=""/>
        <dsp:cNvSpPr/>
      </dsp:nvSpPr>
      <dsp:spPr>
        <a:xfrm>
          <a:off x="3320814" y="5400595"/>
          <a:ext cx="2350558" cy="1266597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000" kern="1200" dirty="0">
              <a:cs typeface="AL-Mohanad Bold" pitchFamily="2" charset="-78"/>
            </a:rPr>
            <a:t>مناقشة واعتماد تقارير البرامج  في مجلس عمادة الجودة وتطوير المهارات</a:t>
          </a:r>
          <a:endParaRPr lang="ar-SA" sz="2000" kern="1200" dirty="0"/>
        </a:p>
      </dsp:txBody>
      <dsp:txXfrm>
        <a:off x="3382644" y="5462425"/>
        <a:ext cx="2226898" cy="1142937"/>
      </dsp:txXfrm>
    </dsp:sp>
    <dsp:sp modelId="{2D986E97-1B6D-40E7-AE52-6C72BB4B5E3E}">
      <dsp:nvSpPr>
        <dsp:cNvPr id="0" name=""/>
        <dsp:cNvSpPr/>
      </dsp:nvSpPr>
      <dsp:spPr>
        <a:xfrm>
          <a:off x="599505" y="264513"/>
          <a:ext cx="5498523" cy="5498523"/>
        </a:xfrm>
        <a:custGeom>
          <a:avLst/>
          <a:gdLst/>
          <a:ahLst/>
          <a:cxnLst/>
          <a:rect l="0" t="0" r="0" b="0"/>
          <a:pathLst>
            <a:path>
              <a:moveTo>
                <a:pt x="2434355" y="5480428"/>
              </a:moveTo>
              <a:arcTo wR="2749261" hR="2749261" stAng="5794633" swAng="1100209"/>
            </a:path>
          </a:pathLst>
        </a:custGeom>
        <a:noFill/>
        <a:ln w="38100" cap="flat" cmpd="sng" algn="ctr">
          <a:solidFill>
            <a:scrgbClr r="0" g="0" b="0">
              <a:shade val="95000"/>
              <a:satMod val="105000"/>
            </a:scrgb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8E69889-B6B7-4881-9D7B-65678E130E63}">
      <dsp:nvSpPr>
        <dsp:cNvPr id="0" name=""/>
        <dsp:cNvSpPr/>
      </dsp:nvSpPr>
      <dsp:spPr>
        <a:xfrm>
          <a:off x="179497" y="3844426"/>
          <a:ext cx="2613726" cy="1528178"/>
        </a:xfrm>
        <a:prstGeom prst="roundRect">
          <a:avLst/>
        </a:prstGeom>
        <a:solidFill>
          <a:srgbClr val="7030A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700" kern="1200">
              <a:cs typeface="AL-Mohanad Bold" pitchFamily="2" charset="-78"/>
            </a:rPr>
            <a:t>مناقشة واعتماد تقرير مجلس عمادة الجودة عن </a:t>
          </a:r>
          <a:r>
            <a:rPr lang="ar-SA" sz="1700" kern="1200" dirty="0">
              <a:cs typeface="AL-Mohanad Bold" pitchFamily="2" charset="-78"/>
            </a:rPr>
            <a:t>تقارير البرامج في مجلس الجامعة</a:t>
          </a:r>
          <a:endParaRPr lang="ar-SA" sz="1700" kern="1200" dirty="0"/>
        </a:p>
      </dsp:txBody>
      <dsp:txXfrm>
        <a:off x="254097" y="3919026"/>
        <a:ext cx="2464526" cy="1378978"/>
      </dsp:txXfrm>
    </dsp:sp>
    <dsp:sp modelId="{ADAD1215-7560-4871-84BD-DE117AABC6BB}">
      <dsp:nvSpPr>
        <dsp:cNvPr id="0" name=""/>
        <dsp:cNvSpPr/>
      </dsp:nvSpPr>
      <dsp:spPr>
        <a:xfrm>
          <a:off x="1208277" y="508993"/>
          <a:ext cx="5498523" cy="5498523"/>
        </a:xfrm>
        <a:custGeom>
          <a:avLst/>
          <a:gdLst/>
          <a:ahLst/>
          <a:cxnLst/>
          <a:rect l="0" t="0" r="0" b="0"/>
          <a:pathLst>
            <a:path>
              <a:moveTo>
                <a:pt x="33295" y="3175840"/>
              </a:moveTo>
              <a:arcTo wR="2749261" hR="2749261" stAng="10264431" swAng="612923"/>
            </a:path>
          </a:pathLst>
        </a:custGeom>
        <a:noFill/>
        <a:ln w="38100" cap="flat" cmpd="sng" algn="ctr">
          <a:solidFill>
            <a:scrgbClr r="0" g="0" b="0">
              <a:shade val="95000"/>
              <a:satMod val="105000"/>
            </a:scrgb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59613B5-9506-46F0-9B7E-284AEDE85E90}">
      <dsp:nvSpPr>
        <dsp:cNvPr id="0" name=""/>
        <dsp:cNvSpPr/>
      </dsp:nvSpPr>
      <dsp:spPr>
        <a:xfrm>
          <a:off x="107514" y="1512167"/>
          <a:ext cx="2551379" cy="1522077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 rtl="1">
            <a:lnSpc>
              <a:spcPct val="70000"/>
            </a:lnSpc>
            <a:spcBef>
              <a:spcPct val="0"/>
            </a:spcBef>
            <a:spcAft>
              <a:spcPts val="0"/>
            </a:spcAft>
            <a:buNone/>
          </a:pPr>
          <a:r>
            <a:rPr lang="ar-SA" sz="2000" kern="1200" dirty="0">
              <a:cs typeface="AL-Mohanad Bold" pitchFamily="2" charset="-78"/>
            </a:rPr>
            <a:t>مخاطبة الكليات بتوصيات مجلس الجامعة</a:t>
          </a:r>
        </a:p>
        <a:p>
          <a:pPr marL="0" lvl="0" indent="0" algn="ctr" defTabSz="889000" rtl="1">
            <a:lnSpc>
              <a:spcPct val="70000"/>
            </a:lnSpc>
            <a:spcBef>
              <a:spcPct val="0"/>
            </a:spcBef>
            <a:spcAft>
              <a:spcPts val="0"/>
            </a:spcAft>
            <a:buNone/>
          </a:pPr>
          <a:r>
            <a:rPr lang="ar-SA" sz="2000" kern="1200" dirty="0">
              <a:cs typeface="AL-Mohanad Bold" pitchFamily="2" charset="-78"/>
            </a:rPr>
            <a:t>لتضمين التوصيات الى خطط التحسين بالبرنامج والكلية</a:t>
          </a:r>
          <a:endParaRPr lang="ar-SA" sz="2000" kern="1200" dirty="0"/>
        </a:p>
      </dsp:txBody>
      <dsp:txXfrm>
        <a:off x="181816" y="1586469"/>
        <a:ext cx="2402775" cy="1373473"/>
      </dsp:txXfrm>
    </dsp:sp>
    <dsp:sp modelId="{AD530BF8-6445-4CFC-ACE4-599F38BB8156}">
      <dsp:nvSpPr>
        <dsp:cNvPr id="0" name=""/>
        <dsp:cNvSpPr/>
      </dsp:nvSpPr>
      <dsp:spPr>
        <a:xfrm>
          <a:off x="800409" y="852103"/>
          <a:ext cx="5498523" cy="5498523"/>
        </a:xfrm>
        <a:custGeom>
          <a:avLst/>
          <a:gdLst/>
          <a:ahLst/>
          <a:cxnLst/>
          <a:rect l="0" t="0" r="0" b="0"/>
          <a:pathLst>
            <a:path>
              <a:moveTo>
                <a:pt x="1232798" y="456058"/>
              </a:moveTo>
              <a:arcTo wR="2749261" hR="2749261" stAng="14191434" swAng="1307264"/>
            </a:path>
          </a:pathLst>
        </a:custGeom>
        <a:noFill/>
        <a:ln w="47625" cap="flat" cmpd="sng" algn="ctr">
          <a:solidFill>
            <a:scrgbClr r="0" g="0" b="0">
              <a:shade val="95000"/>
              <a:satMod val="105000"/>
            </a:scrgb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FA5926C-7733-42EC-B590-1A38316EEBBB}">
      <dsp:nvSpPr>
        <dsp:cNvPr id="0" name=""/>
        <dsp:cNvSpPr/>
      </dsp:nvSpPr>
      <dsp:spPr>
        <a:xfrm>
          <a:off x="3068681" y="-44576"/>
          <a:ext cx="2831475" cy="1609162"/>
        </a:xfrm>
        <a:prstGeom prst="roundRect">
          <a:avLst/>
        </a:prstGeom>
        <a:solidFill>
          <a:srgbClr val="C0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300" kern="1200" dirty="0">
              <a:cs typeface="AL-Mohanad Bold" pitchFamily="2" charset="-78"/>
            </a:rPr>
            <a:t>مناقشة واعتماد توصيف البرنامج  او المقرر  من مجالس الأٌقسام</a:t>
          </a:r>
        </a:p>
      </dsp:txBody>
      <dsp:txXfrm>
        <a:off x="3147234" y="33977"/>
        <a:ext cx="2674369" cy="1452056"/>
      </dsp:txXfrm>
    </dsp:sp>
    <dsp:sp modelId="{4224DFCF-F204-4272-9884-0B74EEB058BE}">
      <dsp:nvSpPr>
        <dsp:cNvPr id="0" name=""/>
        <dsp:cNvSpPr/>
      </dsp:nvSpPr>
      <dsp:spPr>
        <a:xfrm>
          <a:off x="2581477" y="1096851"/>
          <a:ext cx="5648252" cy="5648252"/>
        </a:xfrm>
        <a:custGeom>
          <a:avLst/>
          <a:gdLst/>
          <a:ahLst/>
          <a:cxnLst/>
          <a:rect l="0" t="0" r="0" b="0"/>
          <a:pathLst>
            <a:path>
              <a:moveTo>
                <a:pt x="3783972" y="168117"/>
              </a:moveTo>
              <a:arcTo wR="2824126" hR="2824126" stAng="17392151" swAng="1858429"/>
            </a:path>
          </a:pathLst>
        </a:custGeom>
        <a:noFill/>
        <a:ln w="38100" cap="flat" cmpd="sng" algn="ctr">
          <a:solidFill>
            <a:scrgbClr r="0" g="0" b="0">
              <a:shade val="95000"/>
              <a:satMod val="105000"/>
            </a:scrgb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4BBBC4F-EE7C-4F4D-8F2A-4CA0150A1F91}">
      <dsp:nvSpPr>
        <dsp:cNvPr id="0" name=""/>
        <dsp:cNvSpPr/>
      </dsp:nvSpPr>
      <dsp:spPr>
        <a:xfrm>
          <a:off x="7177228" y="2535749"/>
          <a:ext cx="1674737" cy="1543451"/>
        </a:xfrm>
        <a:prstGeom prst="roundRect">
          <a:avLst/>
        </a:prstGeom>
        <a:solidFill>
          <a:srgbClr val="00206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000" kern="1200" dirty="0">
              <a:cs typeface="AL-Mohanad Bold" pitchFamily="2" charset="-78"/>
            </a:rPr>
            <a:t>مناقشة واعتماد توصيف البرنامج او المقرر   في مجالس الكليات </a:t>
          </a:r>
          <a:endParaRPr lang="ar-SA" sz="2000" kern="1200" dirty="0"/>
        </a:p>
      </dsp:txBody>
      <dsp:txXfrm>
        <a:off x="7252573" y="2611094"/>
        <a:ext cx="1524047" cy="1392761"/>
      </dsp:txXfrm>
    </dsp:sp>
    <dsp:sp modelId="{9F917433-F711-4C39-8FBC-A456A1CBC298}">
      <dsp:nvSpPr>
        <dsp:cNvPr id="0" name=""/>
        <dsp:cNvSpPr/>
      </dsp:nvSpPr>
      <dsp:spPr>
        <a:xfrm>
          <a:off x="2724616" y="-163661"/>
          <a:ext cx="5648252" cy="5648252"/>
        </a:xfrm>
        <a:custGeom>
          <a:avLst/>
          <a:gdLst/>
          <a:ahLst/>
          <a:cxnLst/>
          <a:rect l="0" t="0" r="0" b="0"/>
          <a:pathLst>
            <a:path>
              <a:moveTo>
                <a:pt x="5123182" y="4464256"/>
              </a:moveTo>
              <a:arcTo wR="2824126" hR="2824126" stAng="2130227" swAng="977443"/>
            </a:path>
          </a:pathLst>
        </a:custGeom>
        <a:noFill/>
        <a:ln w="38100" cap="flat" cmpd="sng" algn="ctr">
          <a:solidFill>
            <a:scrgbClr r="0" g="0" b="0">
              <a:shade val="95000"/>
              <a:satMod val="105000"/>
            </a:scrgb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856761F-5D9E-4C0B-856D-70EAA164656D}">
      <dsp:nvSpPr>
        <dsp:cNvPr id="0" name=""/>
        <dsp:cNvSpPr/>
      </dsp:nvSpPr>
      <dsp:spPr>
        <a:xfrm>
          <a:off x="5436095" y="5032776"/>
          <a:ext cx="2138285" cy="1464872"/>
        </a:xfrm>
        <a:prstGeom prst="roundRect">
          <a:avLst/>
        </a:prstGeom>
        <a:solidFill>
          <a:srgbClr val="00B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000" kern="1200" dirty="0">
              <a:cs typeface="AL-Mohanad Bold" pitchFamily="2" charset="-78"/>
            </a:rPr>
            <a:t>مناقشة واعتماد توصيف البرنامج او المقرر  في مجلس عمادة الجودة وتطوير المهارات</a:t>
          </a:r>
          <a:endParaRPr lang="ar-SA" sz="2000" kern="1200" dirty="0"/>
        </a:p>
      </dsp:txBody>
      <dsp:txXfrm>
        <a:off x="5507604" y="5104285"/>
        <a:ext cx="1995267" cy="1321854"/>
      </dsp:txXfrm>
    </dsp:sp>
    <dsp:sp modelId="{1D2FAC53-075B-4BD0-9D0E-D36D02C4F807}">
      <dsp:nvSpPr>
        <dsp:cNvPr id="0" name=""/>
        <dsp:cNvSpPr/>
      </dsp:nvSpPr>
      <dsp:spPr>
        <a:xfrm>
          <a:off x="1747128" y="888497"/>
          <a:ext cx="5648252" cy="5648252"/>
        </a:xfrm>
        <a:custGeom>
          <a:avLst/>
          <a:gdLst/>
          <a:ahLst/>
          <a:cxnLst/>
          <a:rect l="0" t="0" r="0" b="0"/>
          <a:pathLst>
            <a:path>
              <a:moveTo>
                <a:pt x="3311475" y="5605884"/>
              </a:moveTo>
              <a:arcTo wR="2824126" hR="2824126" stAng="4803776" swAng="1470699"/>
            </a:path>
          </a:pathLst>
        </a:custGeom>
        <a:noFill/>
        <a:ln w="38100" cap="flat" cmpd="sng" algn="ctr">
          <a:solidFill>
            <a:scrgbClr r="0" g="0" b="0">
              <a:shade val="95000"/>
              <a:satMod val="105000"/>
            </a:scrgb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511A8CF-9D97-4C8D-82DB-181D143E1409}">
      <dsp:nvSpPr>
        <dsp:cNvPr id="0" name=""/>
        <dsp:cNvSpPr/>
      </dsp:nvSpPr>
      <dsp:spPr>
        <a:xfrm>
          <a:off x="1475659" y="4903980"/>
          <a:ext cx="2016220" cy="1593664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marR="0" lvl="0" indent="0" algn="ctr" defTabSz="914400" rtl="1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ar-SA" sz="2000" kern="1200" dirty="0">
              <a:cs typeface="AL-Mohanad Bold" pitchFamily="2" charset="-78"/>
            </a:rPr>
            <a:t>اعتماد توصيف البرنامج  او المقرر  من خلال لجنة الخطط الدراسية  بالجامعة</a:t>
          </a:r>
          <a:endParaRPr lang="ar-SA" sz="2000" kern="1200" dirty="0"/>
        </a:p>
      </dsp:txBody>
      <dsp:txXfrm>
        <a:off x="1553455" y="4981776"/>
        <a:ext cx="1860628" cy="1438072"/>
      </dsp:txXfrm>
    </dsp:sp>
    <dsp:sp modelId="{2D986E97-1B6D-40E7-AE52-6C72BB4B5E3E}">
      <dsp:nvSpPr>
        <dsp:cNvPr id="0" name=""/>
        <dsp:cNvSpPr/>
      </dsp:nvSpPr>
      <dsp:spPr>
        <a:xfrm>
          <a:off x="211949" y="-500418"/>
          <a:ext cx="5648252" cy="5648252"/>
        </a:xfrm>
        <a:custGeom>
          <a:avLst/>
          <a:gdLst/>
          <a:ahLst/>
          <a:cxnLst/>
          <a:rect l="0" t="0" r="0" b="0"/>
          <a:pathLst>
            <a:path>
              <a:moveTo>
                <a:pt x="1451509" y="5292245"/>
              </a:moveTo>
              <a:arcTo wR="2824126" hR="2824126" stAng="7144808" swAng="930051"/>
            </a:path>
          </a:pathLst>
        </a:custGeom>
        <a:noFill/>
        <a:ln w="38100" cap="flat" cmpd="sng" algn="ctr">
          <a:solidFill>
            <a:scrgbClr r="0" g="0" b="0">
              <a:shade val="95000"/>
              <a:satMod val="105000"/>
            </a:scrgb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59613B5-9506-46F0-9B7E-284AEDE85E90}">
      <dsp:nvSpPr>
        <dsp:cNvPr id="0" name=""/>
        <dsp:cNvSpPr/>
      </dsp:nvSpPr>
      <dsp:spPr>
        <a:xfrm>
          <a:off x="9993" y="2398833"/>
          <a:ext cx="1683439" cy="1752377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 rtl="1">
            <a:lnSpc>
              <a:spcPct val="70000"/>
            </a:lnSpc>
            <a:spcBef>
              <a:spcPct val="0"/>
            </a:spcBef>
            <a:spcAft>
              <a:spcPts val="0"/>
            </a:spcAft>
            <a:buNone/>
          </a:pPr>
          <a:r>
            <a:rPr lang="ar-SA" sz="2000" kern="1200" dirty="0">
              <a:cs typeface="AL-Mohanad Bold" pitchFamily="2" charset="-78"/>
            </a:rPr>
            <a:t>اعتماد توصيف البرنامج  او </a:t>
          </a:r>
          <a:r>
            <a:rPr lang="ar-SA" sz="2000" kern="1200">
              <a:cs typeface="AL-Mohanad Bold" pitchFamily="2" charset="-78"/>
            </a:rPr>
            <a:t>المقرر  في </a:t>
          </a:r>
          <a:r>
            <a:rPr lang="ar-SA" sz="2000" kern="1200" dirty="0">
              <a:cs typeface="AL-Mohanad Bold" pitchFamily="2" charset="-78"/>
            </a:rPr>
            <a:t>مجلس الجامعة</a:t>
          </a:r>
        </a:p>
      </dsp:txBody>
      <dsp:txXfrm>
        <a:off x="92172" y="2481012"/>
        <a:ext cx="1519081" cy="1588019"/>
      </dsp:txXfrm>
    </dsp:sp>
    <dsp:sp modelId="{AD530BF8-6445-4CFC-ACE4-599F38BB8156}">
      <dsp:nvSpPr>
        <dsp:cNvPr id="0" name=""/>
        <dsp:cNvSpPr/>
      </dsp:nvSpPr>
      <dsp:spPr>
        <a:xfrm>
          <a:off x="575699" y="1121009"/>
          <a:ext cx="5648252" cy="5648252"/>
        </a:xfrm>
        <a:custGeom>
          <a:avLst/>
          <a:gdLst/>
          <a:ahLst/>
          <a:cxnLst/>
          <a:rect l="0" t="0" r="0" b="0"/>
          <a:pathLst>
            <a:path>
              <a:moveTo>
                <a:pt x="755198" y="901828"/>
              </a:moveTo>
              <a:arcTo wR="2824126" hR="2824126" stAng="13373761" swAng="1840331"/>
            </a:path>
          </a:pathLst>
        </a:custGeom>
        <a:noFill/>
        <a:ln w="38100" cap="flat" cmpd="sng" algn="ctr">
          <a:solidFill>
            <a:schemeClr val="tx1"/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F19AB36-C314-42B6-83F6-2863CD6500BB}">
      <dsp:nvSpPr>
        <dsp:cNvPr id="0" name=""/>
        <dsp:cNvSpPr/>
      </dsp:nvSpPr>
      <dsp:spPr>
        <a:xfrm>
          <a:off x="3804693" y="118587"/>
          <a:ext cx="6780467" cy="2413544"/>
        </a:xfrm>
        <a:prstGeom prst="ellips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marL="0" lvl="0" indent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ar-SA" sz="2000" kern="1200" dirty="0"/>
        </a:p>
      </dsp:txBody>
      <dsp:txXfrm>
        <a:off x="5923589" y="239264"/>
        <a:ext cx="2542675" cy="241354"/>
      </dsp:txXfrm>
    </dsp:sp>
    <dsp:sp modelId="{3184EB9A-F92F-47D6-A06D-4FB4F367B9B1}">
      <dsp:nvSpPr>
        <dsp:cNvPr id="0" name=""/>
        <dsp:cNvSpPr/>
      </dsp:nvSpPr>
      <dsp:spPr>
        <a:xfrm>
          <a:off x="4248472" y="1357933"/>
          <a:ext cx="6018218" cy="1894277"/>
        </a:xfrm>
        <a:prstGeom prst="ellipse">
          <a:avLst/>
        </a:prstGeom>
        <a:gradFill rotWithShape="0">
          <a:gsLst>
            <a:gs pos="0">
              <a:schemeClr val="accent2">
                <a:hueOff val="1170380"/>
                <a:satOff val="-1460"/>
                <a:lumOff val="343"/>
                <a:alphaOff val="0"/>
                <a:shade val="51000"/>
                <a:satMod val="130000"/>
              </a:schemeClr>
            </a:gs>
            <a:gs pos="80000">
              <a:schemeClr val="accent2">
                <a:hueOff val="1170380"/>
                <a:satOff val="-1460"/>
                <a:lumOff val="343"/>
                <a:alphaOff val="0"/>
                <a:shade val="93000"/>
                <a:satMod val="130000"/>
              </a:schemeClr>
            </a:gs>
            <a:gs pos="100000">
              <a:schemeClr val="accent2">
                <a:hueOff val="1170380"/>
                <a:satOff val="-1460"/>
                <a:lumOff val="343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9784" tIns="49784" rIns="49784" bIns="49784" numCol="1" spcCol="1270" anchor="ctr" anchorCtr="0">
          <a:noAutofit/>
        </a:bodyPr>
        <a:lstStyle/>
        <a:p>
          <a:pPr marL="0" lvl="0" indent="0" algn="ctr" defTabSz="3111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ar-SA" sz="700" kern="1200" dirty="0"/>
        </a:p>
      </dsp:txBody>
      <dsp:txXfrm>
        <a:off x="5959903" y="1466854"/>
        <a:ext cx="2595356" cy="217841"/>
      </dsp:txXfrm>
    </dsp:sp>
    <dsp:sp modelId="{33F4A4A4-804B-4AD1-BB1E-AC091FF6716B}">
      <dsp:nvSpPr>
        <dsp:cNvPr id="0" name=""/>
        <dsp:cNvSpPr/>
      </dsp:nvSpPr>
      <dsp:spPr>
        <a:xfrm>
          <a:off x="4896531" y="2557125"/>
          <a:ext cx="4718957" cy="1631202"/>
        </a:xfrm>
        <a:prstGeom prst="ellipse">
          <a:avLst/>
        </a:prstGeom>
        <a:gradFill rotWithShape="0">
          <a:gsLst>
            <a:gs pos="0">
              <a:schemeClr val="accent2">
                <a:hueOff val="2340759"/>
                <a:satOff val="-2919"/>
                <a:lumOff val="686"/>
                <a:alphaOff val="0"/>
                <a:shade val="51000"/>
                <a:satMod val="130000"/>
              </a:schemeClr>
            </a:gs>
            <a:gs pos="80000">
              <a:schemeClr val="accent2">
                <a:hueOff val="2340759"/>
                <a:satOff val="-2919"/>
                <a:lumOff val="686"/>
                <a:alphaOff val="0"/>
                <a:shade val="93000"/>
                <a:satMod val="130000"/>
              </a:schemeClr>
            </a:gs>
            <a:gs pos="100000">
              <a:schemeClr val="accent2">
                <a:hueOff val="2340759"/>
                <a:satOff val="-2919"/>
                <a:lumOff val="686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6896" tIns="56896" rIns="56896" bIns="56896" numCol="1" spcCol="1270" anchor="ctr" anchorCtr="0">
          <a:noAutofit/>
        </a:bodyPr>
        <a:lstStyle/>
        <a:p>
          <a:pPr marL="0" lvl="0" indent="0" algn="ctr" defTabSz="3556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ar-SA" sz="800" kern="1200" dirty="0"/>
        </a:p>
      </dsp:txBody>
      <dsp:txXfrm>
        <a:off x="6034980" y="2669678"/>
        <a:ext cx="2442060" cy="225105"/>
      </dsp:txXfrm>
    </dsp:sp>
    <dsp:sp modelId="{8CAE08CA-FD1F-4BF9-AE40-EC6FAFCDE61D}">
      <dsp:nvSpPr>
        <dsp:cNvPr id="0" name=""/>
        <dsp:cNvSpPr/>
      </dsp:nvSpPr>
      <dsp:spPr>
        <a:xfrm>
          <a:off x="5437270" y="3540236"/>
          <a:ext cx="3707752" cy="1579205"/>
        </a:xfrm>
        <a:prstGeom prst="ellipse">
          <a:avLst/>
        </a:prstGeom>
        <a:gradFill rotWithShape="0">
          <a:gsLst>
            <a:gs pos="0">
              <a:schemeClr val="accent2">
                <a:hueOff val="3511139"/>
                <a:satOff val="-4379"/>
                <a:lumOff val="1030"/>
                <a:alphaOff val="0"/>
                <a:shade val="51000"/>
                <a:satMod val="130000"/>
              </a:schemeClr>
            </a:gs>
            <a:gs pos="80000">
              <a:schemeClr val="accent2">
                <a:hueOff val="3511139"/>
                <a:satOff val="-4379"/>
                <a:lumOff val="1030"/>
                <a:alphaOff val="0"/>
                <a:shade val="93000"/>
                <a:satMod val="130000"/>
              </a:schemeClr>
            </a:gs>
            <a:gs pos="100000">
              <a:schemeClr val="accent2">
                <a:hueOff val="3511139"/>
                <a:satOff val="-4379"/>
                <a:lumOff val="103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1120" tIns="71120" rIns="71120" bIns="71120" numCol="1" spcCol="1270" anchor="ctr" anchorCtr="0">
          <a:noAutofit/>
        </a:bodyPr>
        <a:lstStyle/>
        <a:p>
          <a:pPr marL="0" lvl="0" indent="0" algn="ctr" defTabSz="4445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ar-SA" sz="1000" kern="1200" dirty="0"/>
        </a:p>
      </dsp:txBody>
      <dsp:txXfrm>
        <a:off x="6290053" y="3682364"/>
        <a:ext cx="2002186" cy="284257"/>
      </dsp:txXfrm>
    </dsp:sp>
    <dsp:sp modelId="{899ABAAA-3CBF-4EDE-8608-CF48E88D8827}">
      <dsp:nvSpPr>
        <dsp:cNvPr id="0" name=""/>
        <dsp:cNvSpPr/>
      </dsp:nvSpPr>
      <dsp:spPr>
        <a:xfrm>
          <a:off x="5901406" y="4536515"/>
          <a:ext cx="2696547" cy="1417413"/>
        </a:xfrm>
        <a:prstGeom prst="ellipse">
          <a:avLst/>
        </a:prstGeom>
        <a:gradFill rotWithShape="0">
          <a:gsLst>
            <a:gs pos="0">
              <a:schemeClr val="accent2">
                <a:hueOff val="4681519"/>
                <a:satOff val="-5839"/>
                <a:lumOff val="1373"/>
                <a:alphaOff val="0"/>
                <a:shade val="51000"/>
                <a:satMod val="130000"/>
              </a:schemeClr>
            </a:gs>
            <a:gs pos="80000">
              <a:schemeClr val="accent2">
                <a:hueOff val="4681519"/>
                <a:satOff val="-5839"/>
                <a:lumOff val="1373"/>
                <a:alphaOff val="0"/>
                <a:shade val="93000"/>
                <a:satMod val="130000"/>
              </a:schemeClr>
            </a:gs>
            <a:gs pos="100000">
              <a:schemeClr val="accent2">
                <a:hueOff val="4681519"/>
                <a:satOff val="-5839"/>
                <a:lumOff val="1373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marL="0" lvl="0" indent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ar-SA" sz="1600" kern="1200" dirty="0"/>
        </a:p>
      </dsp:txBody>
      <dsp:txXfrm>
        <a:off x="6296307" y="4890869"/>
        <a:ext cx="1906746" cy="70870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enn2">
  <dgm:title val=""/>
  <dgm:desc val=""/>
  <dgm:catLst>
    <dgm:cat type="relationship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1">
      <dgm:if name="Name2" axis="ch" ptType="node" func="cnt" op="lte" val="3">
        <dgm:constrLst>
          <dgm:constr type="w" for="ch" forName="comp1" refType="w"/>
          <dgm:constr type="h" for="ch" forName="comp1" refType="w" refFor="ch" refForName="comp1"/>
          <dgm:constr type="w" for="ch" forName="comp2" refType="w" fact="0.7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5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primFontSz" for="des" ptType="node" op="equ" val="65"/>
        </dgm:constrLst>
      </dgm:if>
      <dgm:if name="Name3" axis="ch" ptType="node" func="cnt" op="equ" val="4">
        <dgm:constrLst>
          <dgm:constr type="w" for="ch" forName="comp1" refType="w"/>
          <dgm:constr type="h" for="ch" forName="comp1" refType="w" refFor="ch" refForName="comp1"/>
          <dgm:constr type="w" for="ch" forName="comp2" refType="w" fact="0.8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6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4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primFontSz" for="des" ptType="node" op="equ" val="65"/>
        </dgm:constrLst>
      </dgm:if>
      <dgm:else name="Name4">
        <dgm:constrLst>
          <dgm:constr type="w" for="ch" forName="comp1" refType="w"/>
          <dgm:constr type="h" for="ch" forName="comp1" refType="w" refFor="ch" refForName="comp1"/>
          <dgm:constr type="w" for="ch" forName="comp2" refType="w" fact="0.8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7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55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w" for="ch" forName="comp5" refType="w" fact="0.4"/>
          <dgm:constr type="h" for="ch" forName="comp5" refType="w" refFor="ch" refForName="comp5"/>
          <dgm:constr type="ctrX" for="ch" forName="comp5" refType="ctrX" refFor="ch" refForName="comp1"/>
          <dgm:constr type="b" for="ch" forName="comp5" refType="b" refFor="ch" refForName="comp1"/>
          <dgm:constr type="w" for="ch" forName="comp6" refType="w" fact="0.25"/>
          <dgm:constr type="h" for="ch" forName="comp6" refType="w" refFor="ch" refForName="comp6"/>
          <dgm:constr type="ctrX" for="ch" forName="comp6" refType="ctrX" refFor="ch" refForName="comp1"/>
          <dgm:constr type="b" for="ch" forName="comp6" refType="b" refFor="ch" refForName="comp1"/>
          <dgm:constr type="w" for="ch" forName="comp7" refType="w" fact="0.15"/>
          <dgm:constr type="h" for="ch" forName="comp7" refType="w" refFor="ch" refForName="comp7"/>
          <dgm:constr type="ctrX" for="ch" forName="comp7" refType="ctrX" refFor="ch" refForName="comp1"/>
          <dgm:constr type="b" for="ch" forName="comp7" refType="b" refFor="ch" refForName="comp1"/>
          <dgm:constr type="primFontSz" for="des" ptType="node" op="equ" val="65"/>
        </dgm:constrLst>
      </dgm:else>
    </dgm:choose>
    <dgm:ruleLst/>
    <dgm:choose name="Name5">
      <dgm:if name="Name6" axis="ch" ptType="node" func="cnt" op="gte" val="1">
        <dgm:layoutNode name="comp1">
          <dgm:alg type="composite"/>
          <dgm:shape xmlns:r="http://schemas.openxmlformats.org/officeDocument/2006/relationships" r:blip="">
            <dgm:adjLst/>
          </dgm:shape>
          <dgm:presOf/>
          <dgm:choose name="Name7">
            <dgm:if name="Name8" axis="ch" ptType="node" func="cnt" op="equ" val="1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5"/>
                <dgm:constr type="w" for="ch" forName="c1text" refType="w" refFor="ch" refForName="circle1" fact="0.70711"/>
                <dgm:constr type="h" for="ch" forName="c1text" refType="h" refFor="ch" refForName="circle1" fact="0.5"/>
              </dgm:constrLst>
            </dgm:if>
            <dgm:if name="Name9" axis="ch" ptType="node" func="cnt" op="equ" val="2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6"/>
                <dgm:constr type="w" for="ch" forName="c1text" refType="w" refFor="ch" refForName="circle1" fact="0.525"/>
                <dgm:constr type="h" for="ch" forName="c1text" refType="h" refFor="ch" refForName="circle1" fact="0.17"/>
              </dgm:constrLst>
            </dgm:if>
            <dgm:if name="Name10" axis="ch" ptType="node" func="cnt" op="equ" val="3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3495"/>
                <dgm:constr type="h" for="ch" forName="c1text" refType="h" refFor="ch" refForName="circle1" fact="0.15"/>
              </dgm:constrLst>
            </dgm:if>
            <dgm:if name="Name11" axis="ch" ptType="node" func="cnt" op="equ" val="4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2796"/>
                <dgm:constr type="h" for="ch" forName="c1text" refType="h" refFor="ch" refForName="circle1" fact="0.15"/>
              </dgm:constrLst>
            </dgm:if>
            <dgm:if name="Name12" axis="ch" ptType="node" func="cnt" op="gte" val="5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"/>
                <dgm:constr type="w" for="ch" forName="c1text" refType="w" refFor="ch" refForName="circle1" fact="0.375"/>
                <dgm:constr type="h" for="ch" forName="c1text" refType="h" refFor="ch" refForName="circle1" fact="0.1"/>
              </dgm:constrLst>
            </dgm:if>
            <dgm:else name="Name13"/>
          </dgm:choose>
          <dgm:ruleLst/>
          <dgm:layoutNode name="circle1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1 1" cnt="1 0"/>
            <dgm:constrLst>
              <dgm:constr type="h" refType="w"/>
            </dgm:constrLst>
            <dgm:ruleLst/>
          </dgm:layoutNode>
          <dgm:layoutNode name="c1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1 1" cnt="1 0"/>
            <dgm:constrLst/>
            <dgm:ruleLst>
              <dgm:rule type="primFontSz" val="5" fact="NaN" max="NaN"/>
            </dgm:ruleLst>
          </dgm:layoutNode>
        </dgm:layoutNode>
      </dgm:if>
      <dgm:else name="Name14"/>
    </dgm:choose>
    <dgm:choose name="Name15">
      <dgm:if name="Name16" axis="ch" ptType="node" func="cnt" op="gte" val="2">
        <dgm:layoutNode name="comp2">
          <dgm:alg type="composite"/>
          <dgm:shape xmlns:r="http://schemas.openxmlformats.org/officeDocument/2006/relationships" r:blip="">
            <dgm:adjLst/>
          </dgm:shape>
          <dgm:presOf/>
          <dgm:choose name="Name17">
            <dgm:if name="Name18" axis="ch" ptType="node" func="cnt" op="equ" val="2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5"/>
                <dgm:constr type="w" for="ch" forName="c2text" refType="w" refFor="ch" refForName="circle2" fact="0.70711"/>
                <dgm:constr type="h" for="ch" forName="c2text" refType="h" refFor="ch" refForName="circle2" fact="0.5"/>
              </dgm:constrLst>
            </dgm:if>
            <dgm:if name="Name19" axis="ch" ptType="node" func="cnt" op="equ" val="3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625"/>
                <dgm:constr type="w" for="ch" forName="c2text" refType="w" refFor="ch" refForName="circle2" fact="0.466"/>
                <dgm:constr type="h" for="ch" forName="c2text" refType="h" refFor="ch" refForName="circle2" fact="0.1875"/>
              </dgm:constrLst>
            </dgm:if>
            <dgm:if name="Name20" axis="ch" ptType="node" func="cnt" op="equ" val="4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"/>
                <dgm:constr type="w" for="ch" forName="c2text" refType="w" refFor="ch" refForName="circle2" fact="0.3495"/>
                <dgm:constr type="h" for="ch" forName="c2text" refType="h" refFor="ch" refForName="circle2" fact="0.18"/>
              </dgm:constrLst>
            </dgm:if>
            <dgm:if name="Name21" axis="ch" ptType="node" func="cnt" op="gte" val="5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15"/>
                <dgm:constr type="w" for="ch" forName="c2text" refType="w" refFor="ch" refForName="circle2" fact="0.43125"/>
                <dgm:constr type="h" for="ch" forName="c2text" refType="h" refFor="ch" refForName="circle2" fact="0.115"/>
              </dgm:constrLst>
            </dgm:if>
            <dgm:else name="Name22"/>
          </dgm:choose>
          <dgm:ruleLst/>
          <dgm:layoutNode name="circle2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2 1" cnt="1 0"/>
            <dgm:constrLst>
              <dgm:constr type="h" refType="w"/>
            </dgm:constrLst>
            <dgm:ruleLst/>
          </dgm:layoutNode>
          <dgm:layoutNode name="c2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2 1" cnt="1 0"/>
            <dgm:constrLst/>
            <dgm:ruleLst>
              <dgm:rule type="primFontSz" val="5" fact="NaN" max="NaN"/>
            </dgm:ruleLst>
          </dgm:layoutNode>
        </dgm:layoutNode>
      </dgm:if>
      <dgm:else name="Name23"/>
    </dgm:choose>
    <dgm:choose name="Name24">
      <dgm:if name="Name25" axis="ch" ptType="node" func="cnt" op="gte" val="3">
        <dgm:layoutNode name="comp3">
          <dgm:alg type="composite"/>
          <dgm:shape xmlns:r="http://schemas.openxmlformats.org/officeDocument/2006/relationships" r:blip="">
            <dgm:adjLst/>
          </dgm:shape>
          <dgm:presOf/>
          <dgm:choose name="Name26">
            <dgm:if name="Name27" axis="ch" ptType="node" func="cnt" op="equ" val="3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5"/>
                <dgm:constr type="w" for="ch" forName="c3text" refType="w" refFor="ch" refForName="circle3" fact="0.70711"/>
                <dgm:constr type="h" for="ch" forName="c3text" refType="h" refFor="ch" refForName="circle3" fact="0.5"/>
              </dgm:constrLst>
            </dgm:if>
            <dgm:if name="Name28" axis="ch" ptType="node" func="cnt" op="equ" val="4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875"/>
                <dgm:constr type="w" for="ch" forName="c3text" refType="w" refFor="ch" refForName="circle3" fact="0.466"/>
                <dgm:constr type="h" for="ch" forName="c3text" refType="h" refFor="ch" refForName="circle3" fact="0.225"/>
              </dgm:constrLst>
            </dgm:if>
            <dgm:if name="Name29" axis="ch" ptType="node" func="cnt" op="gte" val="5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38"/>
                <dgm:constr type="w" for="ch" forName="c3text" refType="w" refFor="ch" refForName="circle3" fact="0.5175"/>
                <dgm:constr type="h" for="ch" forName="c3text" refType="h" refFor="ch" refForName="circle3" fact="0.138"/>
              </dgm:constrLst>
            </dgm:if>
            <dgm:else name="Name30"/>
          </dgm:choose>
          <dgm:ruleLst/>
          <dgm:layoutNode name="circle3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3 1" cnt="1 0"/>
            <dgm:constrLst>
              <dgm:constr type="h" refType="w"/>
            </dgm:constrLst>
            <dgm:ruleLst/>
          </dgm:layoutNode>
          <dgm:layoutNode name="c3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3 1" cnt="1 0"/>
            <dgm:constrLst/>
            <dgm:ruleLst>
              <dgm:rule type="primFontSz" val="5" fact="NaN" max="NaN"/>
            </dgm:ruleLst>
          </dgm:layoutNode>
        </dgm:layoutNode>
      </dgm:if>
      <dgm:else name="Name31"/>
    </dgm:choose>
    <dgm:choose name="Name32">
      <dgm:if name="Name33" axis="ch" ptType="node" func="cnt" op="gte" val="4">
        <dgm:layoutNode name="comp4">
          <dgm:alg type="composite"/>
          <dgm:shape xmlns:r="http://schemas.openxmlformats.org/officeDocument/2006/relationships" r:blip="">
            <dgm:adjLst/>
          </dgm:shape>
          <dgm:presOf/>
          <dgm:choose name="Name34">
            <dgm:if name="Name35" axis="ch" ptType="node" func="cnt" op="equ" val="4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5"/>
                <dgm:constr type="w" for="ch" forName="c4text" refType="w" refFor="ch" refForName="circle4" fact="0.70711"/>
                <dgm:constr type="h" for="ch" forName="c4text" refType="h" refFor="ch" refForName="circle4" fact="0.5"/>
              </dgm:constrLst>
            </dgm:if>
            <dgm:if name="Name36" axis="ch" ptType="node" func="cnt" op="gte" val="5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18"/>
                <dgm:constr type="w" for="ch" forName="c4text" refType="w" refFor="ch" refForName="circle4" fact="0.54"/>
                <dgm:constr type="h" for="ch" forName="c4text" refType="h" refFor="ch" refForName="circle4" fact="0.18"/>
              </dgm:constrLst>
            </dgm:if>
            <dgm:else name="Name37"/>
          </dgm:choose>
          <dgm:ruleLst/>
          <dgm:layoutNode name="circle4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4 1" cnt="1 0"/>
            <dgm:constrLst>
              <dgm:constr type="h" refType="w"/>
            </dgm:constrLst>
            <dgm:ruleLst/>
          </dgm:layoutNode>
          <dgm:layoutNode name="c4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4 1" cnt="1 0"/>
            <dgm:constrLst/>
            <dgm:ruleLst>
              <dgm:rule type="primFontSz" val="5" fact="NaN" max="NaN"/>
            </dgm:ruleLst>
          </dgm:layoutNode>
        </dgm:layoutNode>
      </dgm:if>
      <dgm:else name="Name38"/>
    </dgm:choose>
    <dgm:choose name="Name39">
      <dgm:if name="Name40" axis="ch" ptType="node" func="cnt" op="gte" val="5">
        <dgm:layoutNode name="comp5">
          <dgm:alg type="composite"/>
          <dgm:shape xmlns:r="http://schemas.openxmlformats.org/officeDocument/2006/relationships" r:blip="">
            <dgm:adjLst/>
          </dgm:shape>
          <dgm:presOf/>
          <dgm:choose name="Name41">
            <dgm:if name="Name42" axis="ch" ptType="node" func="cnt" op="equ" val="5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5"/>
                <dgm:constr type="w" for="ch" forName="c5text" refType="w" refFor="ch" refForName="circle5" fact="0.70711"/>
                <dgm:constr type="h" for="ch" forName="c5text" refType="h" refFor="ch" refForName="circle5" fact="0.5"/>
              </dgm:constrLst>
            </dgm:if>
            <dgm:if name="Name43" axis="ch" ptType="node" func="cnt" op="gte" val="6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25"/>
                <dgm:constr type="w" for="ch" forName="c5text" refType="w" refFor="ch" refForName="circle5" fact="0.65"/>
                <dgm:constr type="h" for="ch" forName="c5text" refType="h" refFor="ch" refForName="circle5" fact="0.25"/>
              </dgm:constrLst>
            </dgm:if>
            <dgm:else name="Name44"/>
          </dgm:choose>
          <dgm:ruleLst/>
          <dgm:layoutNode name="circle5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5 1" cnt="1 0"/>
            <dgm:constrLst>
              <dgm:constr type="h" refType="w"/>
            </dgm:constrLst>
            <dgm:ruleLst/>
          </dgm:layoutNode>
          <dgm:layoutNode name="c5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5 1" cnt="1 0"/>
            <dgm:constrLst/>
            <dgm:ruleLst>
              <dgm:rule type="primFontSz" val="5" fact="NaN" max="NaN"/>
            </dgm:ruleLst>
          </dgm:layoutNode>
        </dgm:layoutNode>
      </dgm:if>
      <dgm:else name="Name45"/>
    </dgm:choose>
    <dgm:choose name="Name46">
      <dgm:if name="Name47" axis="ch" ptType="node" func="cnt" op="gte" val="6">
        <dgm:layoutNode name="comp6">
          <dgm:alg type="composite"/>
          <dgm:shape xmlns:r="http://schemas.openxmlformats.org/officeDocument/2006/relationships" r:blip="">
            <dgm:adjLst/>
          </dgm:shape>
          <dgm:presOf/>
          <dgm:choose name="Name48">
            <dgm:if name="Name49" axis="ch" ptType="node" func="cnt" op="equ" val="6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5"/>
                <dgm:constr type="w" for="ch" forName="c6text" refType="w" refFor="ch" refForName="circle6" fact="0.70711"/>
                <dgm:constr type="h" for="ch" forName="c6text" refType="h" refFor="ch" refForName="circle6" fact="0.5"/>
              </dgm:constrLst>
            </dgm:if>
            <dgm:if name="Name50" axis="ch" ptType="node" func="cnt" op="gte" val="7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27"/>
                <dgm:constr type="w" for="ch" forName="c6text" refType="w" refFor="ch" refForName="circle6" fact="0.68"/>
                <dgm:constr type="h" for="ch" forName="c6text" refType="h" refFor="ch" refForName="circle6" fact="0.241"/>
              </dgm:constrLst>
            </dgm:if>
            <dgm:else name="Name51"/>
          </dgm:choose>
          <dgm:ruleLst/>
          <dgm:layoutNode name="circle6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6 1" cnt="1 0"/>
            <dgm:constrLst>
              <dgm:constr type="h" refType="w"/>
            </dgm:constrLst>
            <dgm:ruleLst/>
          </dgm:layoutNode>
          <dgm:layoutNode name="c6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6 1" cnt="1 0"/>
            <dgm:constrLst/>
            <dgm:ruleLst>
              <dgm:rule type="primFontSz" val="5" fact="NaN" max="NaN"/>
            </dgm:ruleLst>
          </dgm:layoutNode>
        </dgm:layoutNode>
      </dgm:if>
      <dgm:else name="Name52"/>
    </dgm:choose>
    <dgm:choose name="Name53">
      <dgm:if name="Name54" axis="ch" ptType="node" func="cnt" op="gte" val="7">
        <dgm:layoutNode name="comp7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circle7" refType="w"/>
            <dgm:constr type="h" for="ch" forName="circle7" refType="h"/>
            <dgm:constr type="ctrX" for="ch" forName="circle7" refType="w" fact="0.5"/>
            <dgm:constr type="ctrY" for="ch" forName="circle7" refType="h" fact="0.5"/>
            <dgm:constr type="ctrX" for="ch" forName="c7text" refType="w" fact="0.5"/>
            <dgm:constr type="ctrY" for="ch" forName="c7text" refType="h" fact="0.5"/>
            <dgm:constr type="w" for="ch" forName="c7text" refType="w" refFor="ch" refForName="circle7" fact="0.70711"/>
            <dgm:constr type="h" for="ch" forName="c7text" refType="h" refFor="ch" refForName="circle7" fact="0.5"/>
          </dgm:constrLst>
          <dgm:ruleLst/>
          <dgm:layoutNode name="circle7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7 1" cnt="1 0"/>
            <dgm:constrLst>
              <dgm:constr type="h" refType="w"/>
            </dgm:constrLst>
            <dgm:ruleLst/>
          </dgm:layoutNode>
          <dgm:layoutNode name="c7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7 1" cnt="1 0"/>
            <dgm:constrLst/>
            <dgm:ruleLst>
              <dgm:rule type="primFontSz" val="5" fact="NaN" max="NaN"/>
            </dgm:ruleLst>
          </dgm:layoutNode>
        </dgm:layoutNode>
      </dgm:if>
      <dgm:else name="Name5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4C32DBAA-D635-480A-9315-2239EAB20C0A}" type="datetimeFigureOut">
              <a:rPr lang="ar-SA" smtClean="0"/>
              <a:t>04/05/40</a:t>
            </a:fld>
            <a:endParaRPr lang="ar-SA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SA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70D5BB48-C246-4510-948E-C118F7DEA23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4604579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F463D2-44CB-407A-B121-99AF97ED519F}" type="slidenum">
              <a:rPr lang="ar-SA" smtClean="0"/>
              <a:t>1</a:t>
            </a:fld>
            <a:endParaRPr lang="ar-SA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F463D2-44CB-407A-B121-99AF97ED519F}" type="slidenum">
              <a:rPr lang="ar-SA" smtClean="0"/>
              <a:t>10</a:t>
            </a:fld>
            <a:endParaRPr lang="ar-SA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F463D2-44CB-407A-B121-99AF97ED519F}" type="slidenum">
              <a:rPr lang="ar-SA" smtClean="0"/>
              <a:t>11</a:t>
            </a:fld>
            <a:endParaRPr lang="ar-SA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F463D2-44CB-407A-B121-99AF97ED519F}" type="slidenum">
              <a:rPr lang="ar-SA" smtClean="0"/>
              <a:t>12</a:t>
            </a:fld>
            <a:endParaRPr lang="ar-SA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F463D2-44CB-407A-B121-99AF97ED519F}" type="slidenum">
              <a:rPr lang="ar-SA" smtClean="0"/>
              <a:t>13</a:t>
            </a:fld>
            <a:endParaRPr lang="ar-SA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F463D2-44CB-407A-B121-99AF97ED519F}" type="slidenum">
              <a:rPr lang="ar-SA" smtClean="0"/>
              <a:t>14</a:t>
            </a:fld>
            <a:endParaRPr lang="ar-SA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F463D2-44CB-407A-B121-99AF97ED519F}" type="slidenum">
              <a:rPr lang="ar-SA" smtClean="0"/>
              <a:t>15</a:t>
            </a:fld>
            <a:endParaRPr lang="ar-SA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F463D2-44CB-407A-B121-99AF97ED519F}" type="slidenum">
              <a:rPr lang="ar-SA" smtClean="0"/>
              <a:t>16</a:t>
            </a:fld>
            <a:endParaRPr lang="ar-SA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F463D2-44CB-407A-B121-99AF97ED519F}" type="slidenum">
              <a:rPr lang="ar-SA" smtClean="0"/>
              <a:t>17</a:t>
            </a:fld>
            <a:endParaRPr lang="ar-SA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F463D2-44CB-407A-B121-99AF97ED519F}" type="slidenum">
              <a:rPr lang="ar-SA" smtClean="0"/>
              <a:t>18</a:t>
            </a:fld>
            <a:endParaRPr lang="ar-SA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F463D2-44CB-407A-B121-99AF97ED519F}" type="slidenum">
              <a:rPr lang="ar-SA" smtClean="0">
                <a:solidFill>
                  <a:prstClr val="black"/>
                </a:solidFill>
              </a:rPr>
              <a:pPr/>
              <a:t>19</a:t>
            </a:fld>
            <a:endParaRPr lang="ar-SA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F463D2-44CB-407A-B121-99AF97ED519F}" type="slidenum">
              <a:rPr lang="ar-SA" smtClean="0"/>
              <a:t>2</a:t>
            </a:fld>
            <a:endParaRPr lang="ar-SA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SA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F463D2-44CB-407A-B121-99AF97ED519F}" type="slidenum">
              <a:rPr lang="ar-SA" smtClean="0"/>
              <a:t>20</a:t>
            </a:fld>
            <a:endParaRPr lang="ar-SA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F463D2-44CB-407A-B121-99AF97ED519F}" type="slidenum">
              <a:rPr lang="ar-SA" smtClean="0"/>
              <a:t>26</a:t>
            </a:fld>
            <a:endParaRPr lang="ar-SA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F463D2-44CB-407A-B121-99AF97ED519F}" type="slidenum">
              <a:rPr lang="ar-SA" smtClean="0"/>
              <a:t>27</a:t>
            </a:fld>
            <a:endParaRPr lang="ar-SA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F463D2-44CB-407A-B121-99AF97ED519F}" type="slidenum">
              <a:rPr lang="ar-SA" smtClean="0"/>
              <a:t>28</a:t>
            </a:fld>
            <a:endParaRPr lang="ar-SA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F463D2-44CB-407A-B121-99AF97ED519F}" type="slidenum">
              <a:rPr lang="ar-SA" smtClean="0"/>
              <a:t>30</a:t>
            </a:fld>
            <a:endParaRPr lang="ar-SA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F463D2-44CB-407A-B121-99AF97ED519F}" type="slidenum">
              <a:rPr lang="ar-SA" smtClean="0"/>
              <a:t>3</a:t>
            </a:fld>
            <a:endParaRPr lang="ar-SA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F463D2-44CB-407A-B121-99AF97ED519F}" type="slidenum">
              <a:rPr lang="ar-SA" smtClean="0"/>
              <a:t>4</a:t>
            </a:fld>
            <a:endParaRPr lang="ar-SA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F463D2-44CB-407A-B121-99AF97ED519F}" type="slidenum">
              <a:rPr lang="ar-SA" smtClean="0"/>
              <a:t>5</a:t>
            </a:fld>
            <a:endParaRPr lang="ar-SA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F463D2-44CB-407A-B121-99AF97ED519F}" type="slidenum">
              <a:rPr lang="ar-SA" smtClean="0"/>
              <a:t>6</a:t>
            </a:fld>
            <a:endParaRPr lang="ar-SA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F463D2-44CB-407A-B121-99AF97ED519F}" type="slidenum">
              <a:rPr lang="ar-SA" smtClean="0"/>
              <a:t>7</a:t>
            </a:fld>
            <a:endParaRPr lang="ar-SA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F463D2-44CB-407A-B121-99AF97ED519F}" type="slidenum">
              <a:rPr lang="ar-SA" smtClean="0"/>
              <a:t>8</a:t>
            </a:fld>
            <a:endParaRPr lang="ar-SA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F463D2-44CB-407A-B121-99AF97ED519F}" type="slidenum">
              <a:rPr lang="ar-SA" smtClean="0"/>
              <a:t>9</a:t>
            </a:fld>
            <a:endParaRPr lang="ar-SA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/>
              <a:t>انقر لتحرير نمط العنوان الثانوي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C1F34-871D-436A-8457-F6F1626C520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04/05/40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4D9F0-1D81-4279-8B41-E0D8E5FA5D67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97686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C1F34-871D-436A-8457-F6F1626C520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04/05/40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4D9F0-1D81-4279-8B41-E0D8E5FA5D67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97796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C1F34-871D-436A-8457-F6F1626C520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04/05/40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4D9F0-1D81-4279-8B41-E0D8E5FA5D67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577201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عنوان وجدو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جدول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r>
              <a:rPr lang="ar-SA"/>
              <a:t>انقر فوق الأيقونة لإضافة جدول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D681C427-8B1E-471C-A1D2-7BD54E8DA30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92691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C1F34-871D-436A-8457-F6F1626C520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04/05/40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4D9F0-1D81-4279-8B41-E0D8E5FA5D67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65687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C1F34-871D-436A-8457-F6F1626C520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04/05/40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4D9F0-1D81-4279-8B41-E0D8E5FA5D67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14642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C1F34-871D-436A-8457-F6F1626C520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04/05/40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4D9F0-1D81-4279-8B41-E0D8E5FA5D67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74775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C1F34-871D-436A-8457-F6F1626C520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04/05/40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4D9F0-1D81-4279-8B41-E0D8E5FA5D67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7617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C1F34-871D-436A-8457-F6F1626C520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04/05/40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4D9F0-1D81-4279-8B41-E0D8E5FA5D67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62070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C1F34-871D-436A-8457-F6F1626C520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04/05/40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4D9F0-1D81-4279-8B41-E0D8E5FA5D67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01191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C1F34-871D-436A-8457-F6F1626C520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04/05/40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4D9F0-1D81-4279-8B41-E0D8E5FA5D67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14471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/>
              <a:t>انقر فوق الأيقونة لإضافة صورة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C1F34-871D-436A-8457-F6F1626C520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04/05/40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4D9F0-1D81-4279-8B41-E0D8E5FA5D67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49897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1">
          <a:gsLst>
            <a:gs pos="0">
              <a:srgbClr val="92D050"/>
            </a:gs>
            <a:gs pos="50000">
              <a:schemeClr val="bg2">
                <a:shade val="92000"/>
                <a:satMod val="230000"/>
              </a:schemeClr>
            </a:gs>
            <a:gs pos="100000">
              <a:srgbClr val="DA9E26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l" rt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 eaLnBrk="0" fontAlgn="base" hangingPunct="0">
              <a:spcBef>
                <a:spcPct val="0"/>
              </a:spcBef>
              <a:spcAft>
                <a:spcPct val="0"/>
              </a:spcAft>
            </a:pPr>
            <a:fld id="{6C109861-0069-42AB-8B35-008918E241F6}" type="slidenum">
              <a:rPr lang="en-US" smtClean="0">
                <a:solidFill>
                  <a:srgbClr val="FFFFFF"/>
                </a:solidFill>
              </a:rPr>
              <a:pPr rtl="0" eaLnBrk="0" fontAlgn="base" hangingPunct="0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80214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7" Type="http://schemas.openxmlformats.org/officeDocument/2006/relationships/image" Target="../media/image2.jpe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ربع نص 1"/>
          <p:cNvSpPr txBox="1"/>
          <p:nvPr/>
        </p:nvSpPr>
        <p:spPr>
          <a:xfrm>
            <a:off x="2915816" y="2492896"/>
            <a:ext cx="3570941" cy="2062103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1">
            <a:spAutoFit/>
          </a:bodyPr>
          <a:lstStyle/>
          <a:p>
            <a:pPr algn="ctr"/>
            <a:endParaRPr lang="ar-SA" sz="3200" dirty="0">
              <a:solidFill>
                <a:schemeClr val="bg1"/>
              </a:solidFill>
              <a:cs typeface="AL-Mohanad Bold" pitchFamily="2" charset="-78"/>
            </a:endParaRPr>
          </a:p>
          <a:p>
            <a:pPr algn="ctr"/>
            <a:r>
              <a:rPr lang="ar-SA" sz="3200" dirty="0">
                <a:solidFill>
                  <a:schemeClr val="bg1"/>
                </a:solidFill>
                <a:cs typeface="AL-Mohanad Bold" pitchFamily="2" charset="-78"/>
              </a:rPr>
              <a:t>اسئلة متوقعة لعضو هيئة التدريس</a:t>
            </a:r>
          </a:p>
          <a:p>
            <a:pPr algn="ctr"/>
            <a:endParaRPr lang="ar-SA" sz="3200" dirty="0">
              <a:solidFill>
                <a:schemeClr val="bg1"/>
              </a:solidFill>
              <a:cs typeface="AL-Mohanad Bold" pitchFamily="2" charset="-78"/>
            </a:endParaRPr>
          </a:p>
        </p:txBody>
      </p:sp>
      <p:sp>
        <p:nvSpPr>
          <p:cNvPr id="3" name="سداسي 2"/>
          <p:cNvSpPr/>
          <p:nvPr/>
        </p:nvSpPr>
        <p:spPr>
          <a:xfrm>
            <a:off x="6624578" y="1412776"/>
            <a:ext cx="2448272" cy="1718019"/>
          </a:xfrm>
          <a:prstGeom prst="hexagon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400" dirty="0">
                <a:latin typeface="Bodoni MT Poster Compressed"/>
                <a:ea typeface="Calibri"/>
                <a:cs typeface="AL-Mohanad Bold" pitchFamily="2" charset="-78"/>
              </a:rPr>
              <a:t>السلطات الإدارية</a:t>
            </a:r>
            <a:endParaRPr lang="ar-SA" sz="2400" dirty="0">
              <a:cs typeface="AL-Mohanad Bold" pitchFamily="2" charset="-78"/>
            </a:endParaRPr>
          </a:p>
        </p:txBody>
      </p:sp>
      <p:sp>
        <p:nvSpPr>
          <p:cNvPr id="10" name="سداسي 9"/>
          <p:cNvSpPr/>
          <p:nvPr/>
        </p:nvSpPr>
        <p:spPr>
          <a:xfrm>
            <a:off x="971600" y="5095356"/>
            <a:ext cx="2448272" cy="1718019"/>
          </a:xfrm>
          <a:prstGeom prst="hexagon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400" dirty="0">
                <a:latin typeface="Bodoni MT Poster Compressed"/>
                <a:ea typeface="Calibri"/>
                <a:cs typeface="AL-Mohanad Bold" pitchFamily="2" charset="-78"/>
              </a:rPr>
              <a:t>المرافق والتجهيزات</a:t>
            </a:r>
            <a:endParaRPr lang="ar-SA" sz="2400" dirty="0">
              <a:cs typeface="AL-Mohanad Bold" pitchFamily="2" charset="-78"/>
            </a:endParaRPr>
          </a:p>
        </p:txBody>
      </p:sp>
      <p:sp>
        <p:nvSpPr>
          <p:cNvPr id="11" name="سداسي 10"/>
          <p:cNvSpPr/>
          <p:nvPr/>
        </p:nvSpPr>
        <p:spPr>
          <a:xfrm>
            <a:off x="5908600" y="5095355"/>
            <a:ext cx="2448272" cy="1718019"/>
          </a:xfrm>
          <a:prstGeom prst="hexagon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400" dirty="0">
                <a:cs typeface="AL-Mohanad Bold" pitchFamily="2" charset="-78"/>
              </a:rPr>
              <a:t>التعليم والتعلم</a:t>
            </a:r>
          </a:p>
        </p:txBody>
      </p:sp>
      <p:sp>
        <p:nvSpPr>
          <p:cNvPr id="12" name="سداسي 11"/>
          <p:cNvSpPr/>
          <p:nvPr/>
        </p:nvSpPr>
        <p:spPr>
          <a:xfrm>
            <a:off x="3419872" y="5095357"/>
            <a:ext cx="2448272" cy="1718019"/>
          </a:xfrm>
          <a:prstGeom prst="hexagon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400" dirty="0">
                <a:cs typeface="AL-Mohanad Bold" pitchFamily="2" charset="-78"/>
              </a:rPr>
              <a:t>مصادر التعلم</a:t>
            </a:r>
          </a:p>
        </p:txBody>
      </p:sp>
      <p:sp>
        <p:nvSpPr>
          <p:cNvPr id="9" name="سداسي 8"/>
          <p:cNvSpPr/>
          <p:nvPr/>
        </p:nvSpPr>
        <p:spPr>
          <a:xfrm>
            <a:off x="395536" y="1412776"/>
            <a:ext cx="2448272" cy="1718019"/>
          </a:xfrm>
          <a:prstGeom prst="hexagon">
            <a:avLst/>
          </a:pr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400" dirty="0">
                <a:cs typeface="AL-Mohanad Bold" pitchFamily="2" charset="-78"/>
              </a:rPr>
              <a:t>البحث العلمي</a:t>
            </a:r>
          </a:p>
        </p:txBody>
      </p:sp>
      <p:sp>
        <p:nvSpPr>
          <p:cNvPr id="13" name="سداسي 12"/>
          <p:cNvSpPr/>
          <p:nvPr/>
        </p:nvSpPr>
        <p:spPr>
          <a:xfrm>
            <a:off x="6624578" y="3290070"/>
            <a:ext cx="2448272" cy="1718019"/>
          </a:xfrm>
          <a:prstGeom prst="hexagon">
            <a:avLst/>
          </a:prstGeom>
          <a:solidFill>
            <a:schemeClr val="tx2">
              <a:lumMod val="75000"/>
            </a:schemeClr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400" dirty="0">
                <a:cs typeface="AL-Mohanad Bold" pitchFamily="2" charset="-78"/>
              </a:rPr>
              <a:t>ضمان الجودة</a:t>
            </a:r>
          </a:p>
        </p:txBody>
      </p:sp>
      <p:sp>
        <p:nvSpPr>
          <p:cNvPr id="14" name="سداسي 13"/>
          <p:cNvSpPr/>
          <p:nvPr/>
        </p:nvSpPr>
        <p:spPr>
          <a:xfrm>
            <a:off x="318166" y="3302578"/>
            <a:ext cx="2448272" cy="1718019"/>
          </a:xfrm>
          <a:prstGeom prst="hexagon">
            <a:avLst/>
          </a:prstGeom>
          <a:solidFill>
            <a:schemeClr val="accent2">
              <a:lumMod val="50000"/>
            </a:schemeClr>
          </a:solidFill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400" dirty="0">
                <a:latin typeface="Bodoni MT Poster Compressed"/>
                <a:ea typeface="Calibri"/>
                <a:cs typeface="AL-Mohanad Bold" pitchFamily="2" charset="-78"/>
              </a:rPr>
              <a:t>عمليات التوظيف</a:t>
            </a:r>
            <a:endParaRPr lang="ar-SA" sz="2400" dirty="0">
              <a:cs typeface="AL-Mohanad Bold" pitchFamily="2" charset="-78"/>
            </a:endParaRPr>
          </a:p>
        </p:txBody>
      </p:sp>
      <p:sp>
        <p:nvSpPr>
          <p:cNvPr id="15" name="سداسي 14"/>
          <p:cNvSpPr/>
          <p:nvPr/>
        </p:nvSpPr>
        <p:spPr>
          <a:xfrm>
            <a:off x="4742227" y="116632"/>
            <a:ext cx="2448272" cy="1718019"/>
          </a:xfrm>
          <a:prstGeom prst="hexagon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400" dirty="0">
                <a:cs typeface="AL-Mohanad Bold" pitchFamily="2" charset="-78"/>
              </a:rPr>
              <a:t>الرسالة والغايات والأهداف</a:t>
            </a:r>
          </a:p>
        </p:txBody>
      </p:sp>
      <p:sp>
        <p:nvSpPr>
          <p:cNvPr id="16" name="سداسي 15"/>
          <p:cNvSpPr/>
          <p:nvPr/>
        </p:nvSpPr>
        <p:spPr>
          <a:xfrm>
            <a:off x="2267744" y="116631"/>
            <a:ext cx="2448272" cy="1718019"/>
          </a:xfrm>
          <a:prstGeom prst="hexagon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400" dirty="0">
                <a:cs typeface="AL-Mohanad Bold" pitchFamily="2" charset="-78"/>
              </a:rPr>
              <a:t>خدمة المجتمع</a:t>
            </a:r>
          </a:p>
        </p:txBody>
      </p:sp>
    </p:spTree>
    <p:extLst>
      <p:ext uri="{BB962C8B-B14F-4D97-AF65-F5344CB8AC3E}">
        <p14:creationId xmlns:p14="http://schemas.microsoft.com/office/powerpoint/2010/main" val="30366140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ربع نص 1"/>
          <p:cNvSpPr txBox="1"/>
          <p:nvPr/>
        </p:nvSpPr>
        <p:spPr>
          <a:xfrm>
            <a:off x="2627784" y="44624"/>
            <a:ext cx="4248472" cy="584775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1">
            <a:spAutoFit/>
          </a:bodyPr>
          <a:lstStyle/>
          <a:p>
            <a:pPr algn="ctr"/>
            <a:r>
              <a:rPr lang="ar-SA" sz="3200" dirty="0">
                <a:solidFill>
                  <a:schemeClr val="bg1"/>
                </a:solidFill>
                <a:cs typeface="AL-Mohanad Bold" pitchFamily="2" charset="-78"/>
              </a:rPr>
              <a:t>عضو هيئة التدريس</a:t>
            </a:r>
          </a:p>
        </p:txBody>
      </p:sp>
      <p:graphicFrame>
        <p:nvGraphicFramePr>
          <p:cNvPr id="6" name="جدول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4680739"/>
              </p:ext>
            </p:extLst>
          </p:nvPr>
        </p:nvGraphicFramePr>
        <p:xfrm>
          <a:off x="10864" y="1021719"/>
          <a:ext cx="8907288" cy="5836281"/>
        </p:xfrm>
        <a:graphic>
          <a:graphicData uri="http://schemas.openxmlformats.org/drawingml/2006/table">
            <a:tbl>
              <a:tblPr/>
              <a:tblGrid>
                <a:gridCol w="89072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836281">
                <a:tc>
                  <a:txBody>
                    <a:bodyPr/>
                    <a:lstStyle/>
                    <a:p>
                      <a:r>
                        <a:rPr lang="ar-SA" sz="2800" b="0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AL-Mohanad Bold" pitchFamily="2" charset="-78"/>
                        </a:rPr>
                        <a:t>خدمة المجتمع: </a:t>
                      </a:r>
                    </a:p>
                    <a:p>
                      <a:pPr algn="just"/>
                      <a:r>
                        <a:rPr lang="ar-SA" sz="2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Calibri"/>
                          <a:cs typeface="AL-Mohanad" pitchFamily="2" charset="-78"/>
                        </a:rPr>
                        <a:t>هل </a:t>
                      </a:r>
                      <a:r>
                        <a:rPr lang="ar-SA" sz="2400" b="0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AL-Mohanad" pitchFamily="2" charset="-78"/>
                        </a:rPr>
                        <a:t>تقوم الجامعة بتشجيع أعضاء هيئة التدريس على المشاركة في الندوات التي تـُناقـَش فيها القضايا المهمة في المجتمع وتستعرض فيها خطط تنميته.</a:t>
                      </a:r>
                    </a:p>
                    <a:p>
                      <a:pPr algn="just"/>
                      <a:r>
                        <a:rPr lang="ar-SA" sz="2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Calibri"/>
                          <a:cs typeface="AL-Mohanad" pitchFamily="2" charset="-78"/>
                        </a:rPr>
                        <a:t>هل </a:t>
                      </a:r>
                      <a:r>
                        <a:rPr lang="ar-SA" sz="2400" b="0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AL-Mohanad" pitchFamily="2" charset="-78"/>
                        </a:rPr>
                        <a:t>يوجد تعاون بالجامعة وكلياتها وأقسامها على تأسيس جهات دعم للمجتمع أو هيئات خدمة مهنية ذات علاقة  باحتياجات المجتمع، مستعينة بخبرات أعضاء هيئة التدريس. </a:t>
                      </a:r>
                    </a:p>
                    <a:p>
                      <a:pPr algn="just"/>
                      <a:r>
                        <a:rPr lang="ar-SA" sz="2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Calibri"/>
                          <a:cs typeface="AL-Mohanad" pitchFamily="2" charset="-78"/>
                        </a:rPr>
                        <a:t>هل </a:t>
                      </a:r>
                      <a:r>
                        <a:rPr lang="ar-SA" sz="2400" b="0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AL-Mohanad" pitchFamily="2" charset="-78"/>
                        </a:rPr>
                        <a:t>يتوفر لدى الجامعة تشكيلة واسعة من المقررات التي تخدم اهتمامات أفراد المجتمع احتياجاتهم.</a:t>
                      </a:r>
                    </a:p>
                    <a:p>
                      <a:pPr algn="just"/>
                      <a:r>
                        <a:rPr lang="ar-SA" sz="2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Calibri"/>
                          <a:cs typeface="AL-Mohanad" pitchFamily="2" charset="-78"/>
                        </a:rPr>
                        <a:t>هل </a:t>
                      </a:r>
                      <a:r>
                        <a:rPr lang="ar-SA" sz="2400" b="0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AL-Mohanad" pitchFamily="2" charset="-78"/>
                        </a:rPr>
                        <a:t>تعمل  الجامعة على التعرف على نظرة المجتمع إليها وإلى أنشطتها، وتضع استراتيجيات وآليات لتحسين ذلك.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737756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ربع نص 1"/>
          <p:cNvSpPr txBox="1"/>
          <p:nvPr/>
        </p:nvSpPr>
        <p:spPr>
          <a:xfrm>
            <a:off x="2627784" y="44624"/>
            <a:ext cx="4248472" cy="584775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1">
            <a:spAutoFit/>
          </a:bodyPr>
          <a:lstStyle/>
          <a:p>
            <a:pPr algn="ctr"/>
            <a:r>
              <a:rPr lang="ar-SA" sz="3200" dirty="0">
                <a:solidFill>
                  <a:schemeClr val="bg1"/>
                </a:solidFill>
                <a:cs typeface="AL-Mohanad Bold" pitchFamily="2" charset="-78"/>
              </a:rPr>
              <a:t>عضو هيئة التدريس</a:t>
            </a:r>
          </a:p>
        </p:txBody>
      </p:sp>
      <p:graphicFrame>
        <p:nvGraphicFramePr>
          <p:cNvPr id="6" name="جدول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5448360"/>
              </p:ext>
            </p:extLst>
          </p:nvPr>
        </p:nvGraphicFramePr>
        <p:xfrm>
          <a:off x="10864" y="1021719"/>
          <a:ext cx="8907288" cy="5836281"/>
        </p:xfrm>
        <a:graphic>
          <a:graphicData uri="http://schemas.openxmlformats.org/drawingml/2006/table">
            <a:tbl>
              <a:tblPr/>
              <a:tblGrid>
                <a:gridCol w="89072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836281">
                <a:tc>
                  <a:txBody>
                    <a:bodyPr/>
                    <a:lstStyle/>
                    <a:p>
                      <a:r>
                        <a:rPr lang="ar-SA" sz="2400" b="1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AL-Mohanad Bold" pitchFamily="2" charset="-78"/>
                        </a:rPr>
                        <a:t>*  آمل توضيح وجهة نظركم نحو رضاك كعضو هيئة تدريس عن الجامعة.</a:t>
                      </a:r>
                    </a:p>
                    <a:p>
                      <a:endParaRPr lang="ar-SA" sz="2400" b="1" kern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+mn-lt"/>
                        <a:ea typeface="+mn-ea"/>
                        <a:cs typeface="AL-Mohanad Bold" pitchFamily="2" charset="-78"/>
                      </a:endParaRPr>
                    </a:p>
                    <a:p>
                      <a:r>
                        <a:rPr lang="ar-SA" sz="2400" b="1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AL-Mohanad Bold" pitchFamily="2" charset="-78"/>
                        </a:rPr>
                        <a:t>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</a:t>
                      </a:r>
                    </a:p>
                    <a:p>
                      <a:endParaRPr lang="ar-SA" sz="2400" b="1" kern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+mn-lt"/>
                        <a:ea typeface="+mn-ea"/>
                        <a:cs typeface="AL-Mohanad Bold" pitchFamily="2" charset="-78"/>
                      </a:endParaRPr>
                    </a:p>
                    <a:p>
                      <a:r>
                        <a:rPr lang="ar-SA" sz="2400" b="1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AL-Mohanad Bold" pitchFamily="2" charset="-78"/>
                        </a:rPr>
                        <a:t>* آمل ذكر أهم الاقتراحات التي تراها هامة لزيادة رضا أعضاء هيئة التدريس عن الجامعة.</a:t>
                      </a:r>
                    </a:p>
                    <a:p>
                      <a:endParaRPr lang="ar-SA" sz="2400" b="1" kern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+mn-lt"/>
                        <a:ea typeface="+mn-ea"/>
                        <a:cs typeface="AL-Mohanad Bold" pitchFamily="2" charset="-78"/>
                      </a:endParaRPr>
                    </a:p>
                    <a:p>
                      <a:r>
                        <a:rPr lang="ar-SA" sz="2400" b="1" kern="120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AL-Mohanad Bold" pitchFamily="2" charset="-78"/>
                        </a:rPr>
                        <a:t>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</a:t>
                      </a:r>
                      <a:endParaRPr lang="ar-SA" sz="2400" b="1" kern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+mn-lt"/>
                        <a:ea typeface="+mn-ea"/>
                        <a:cs typeface="AL-Mohanad Bold" pitchFamily="2" charset="-78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235183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ربع نص 1"/>
          <p:cNvSpPr txBox="1"/>
          <p:nvPr/>
        </p:nvSpPr>
        <p:spPr>
          <a:xfrm>
            <a:off x="2627784" y="44624"/>
            <a:ext cx="4248472" cy="584775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1">
            <a:spAutoFit/>
          </a:bodyPr>
          <a:lstStyle/>
          <a:p>
            <a:pPr algn="ctr"/>
            <a:r>
              <a:rPr lang="ar-SA" sz="3200" dirty="0">
                <a:solidFill>
                  <a:schemeClr val="bg1"/>
                </a:solidFill>
                <a:cs typeface="AL-Mohanad Bold" pitchFamily="2" charset="-78"/>
              </a:rPr>
              <a:t>عضو هيئة التدريس</a:t>
            </a:r>
          </a:p>
        </p:txBody>
      </p:sp>
      <p:sp>
        <p:nvSpPr>
          <p:cNvPr id="3" name="سداسي 2"/>
          <p:cNvSpPr/>
          <p:nvPr/>
        </p:nvSpPr>
        <p:spPr>
          <a:xfrm>
            <a:off x="6156176" y="1916832"/>
            <a:ext cx="2448272" cy="1718019"/>
          </a:xfrm>
          <a:prstGeom prst="hexagon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400" dirty="0">
                <a:cs typeface="AL-Mohanad Bold" pitchFamily="2" charset="-78"/>
              </a:rPr>
              <a:t>إعداد خطط تحسين</a:t>
            </a:r>
            <a:endParaRPr lang="ar-SA" sz="2400" dirty="0"/>
          </a:p>
        </p:txBody>
      </p:sp>
      <p:sp>
        <p:nvSpPr>
          <p:cNvPr id="8" name="سداسي 7"/>
          <p:cNvSpPr/>
          <p:nvPr/>
        </p:nvSpPr>
        <p:spPr>
          <a:xfrm>
            <a:off x="3604832" y="836712"/>
            <a:ext cx="2448272" cy="1718019"/>
          </a:xfrm>
          <a:prstGeom prst="hexagon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400" dirty="0">
                <a:latin typeface="Bodoni MT Poster Compressed"/>
                <a:ea typeface="Calibri"/>
                <a:cs typeface="AL-Mohanad Bold" pitchFamily="2" charset="-78"/>
              </a:rPr>
              <a:t>التعلم والتعليم</a:t>
            </a:r>
            <a:endParaRPr lang="ar-SA" sz="2400" dirty="0">
              <a:cs typeface="AL-Mohanad Bold" pitchFamily="2" charset="-78"/>
            </a:endParaRPr>
          </a:p>
        </p:txBody>
      </p:sp>
      <p:sp>
        <p:nvSpPr>
          <p:cNvPr id="10" name="سداسي 9"/>
          <p:cNvSpPr/>
          <p:nvPr/>
        </p:nvSpPr>
        <p:spPr>
          <a:xfrm>
            <a:off x="1115616" y="3941440"/>
            <a:ext cx="2448272" cy="1718019"/>
          </a:xfrm>
          <a:prstGeom prst="hexagon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400" dirty="0">
                <a:cs typeface="AL-Mohanad Bold" pitchFamily="2" charset="-78"/>
              </a:rPr>
              <a:t>التطوير المهني</a:t>
            </a:r>
          </a:p>
        </p:txBody>
      </p:sp>
      <p:sp>
        <p:nvSpPr>
          <p:cNvPr id="11" name="سداسي 10"/>
          <p:cNvSpPr/>
          <p:nvPr/>
        </p:nvSpPr>
        <p:spPr>
          <a:xfrm>
            <a:off x="6193743" y="3978820"/>
            <a:ext cx="2448272" cy="1718019"/>
          </a:xfrm>
          <a:prstGeom prst="hexagon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400" dirty="0">
                <a:cs typeface="AL-Mohanad Bold" pitchFamily="2" charset="-78"/>
              </a:rPr>
              <a:t>المشاركة في الأعمال الإدارية</a:t>
            </a:r>
          </a:p>
        </p:txBody>
      </p:sp>
      <p:sp>
        <p:nvSpPr>
          <p:cNvPr id="12" name="سداسي 11"/>
          <p:cNvSpPr/>
          <p:nvPr/>
        </p:nvSpPr>
        <p:spPr>
          <a:xfrm>
            <a:off x="3635896" y="5023349"/>
            <a:ext cx="2448272" cy="1718019"/>
          </a:xfrm>
          <a:prstGeom prst="hexagon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400" dirty="0">
                <a:cs typeface="AL-Mohanad Bold" pitchFamily="2" charset="-78"/>
              </a:rPr>
              <a:t>خدمة المجتمع</a:t>
            </a:r>
          </a:p>
        </p:txBody>
      </p:sp>
      <p:sp>
        <p:nvSpPr>
          <p:cNvPr id="9" name="سداسي 8"/>
          <p:cNvSpPr/>
          <p:nvPr/>
        </p:nvSpPr>
        <p:spPr>
          <a:xfrm>
            <a:off x="1115616" y="1988840"/>
            <a:ext cx="2448272" cy="1718019"/>
          </a:xfrm>
          <a:prstGeom prst="hexagon">
            <a:avLst/>
          </a:pr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400" dirty="0">
                <a:latin typeface="Bodoni MT Poster Compressed"/>
                <a:ea typeface="Calibri"/>
                <a:cs typeface="AL-Mohanad Bold" pitchFamily="2" charset="-78"/>
              </a:rPr>
              <a:t>البحث العلمي</a:t>
            </a:r>
            <a:endParaRPr lang="ar-SA" sz="2400" dirty="0">
              <a:cs typeface="AL-Mohanad Bold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88911018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ربع نص 1"/>
          <p:cNvSpPr txBox="1"/>
          <p:nvPr/>
        </p:nvSpPr>
        <p:spPr>
          <a:xfrm>
            <a:off x="2627784" y="44624"/>
            <a:ext cx="4248472" cy="584775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1">
            <a:spAutoFit/>
          </a:bodyPr>
          <a:lstStyle/>
          <a:p>
            <a:pPr algn="ctr"/>
            <a:r>
              <a:rPr lang="ar-SA" sz="3200" dirty="0">
                <a:solidFill>
                  <a:schemeClr val="bg1"/>
                </a:solidFill>
                <a:cs typeface="AL-Mohanad Bold" pitchFamily="2" charset="-78"/>
              </a:rPr>
              <a:t>عضو هيئة التدريس</a:t>
            </a:r>
          </a:p>
        </p:txBody>
      </p:sp>
      <p:graphicFrame>
        <p:nvGraphicFramePr>
          <p:cNvPr id="6" name="جدول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8502255"/>
              </p:ext>
            </p:extLst>
          </p:nvPr>
        </p:nvGraphicFramePr>
        <p:xfrm>
          <a:off x="179512" y="645496"/>
          <a:ext cx="8892480" cy="6093968"/>
        </p:xfrm>
        <a:graphic>
          <a:graphicData uri="http://schemas.openxmlformats.org/drawingml/2006/table">
            <a:tbl>
              <a:tblPr/>
              <a:tblGrid>
                <a:gridCol w="88924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836281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28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Calibri"/>
                          <a:cs typeface="AL-Mohanad Bold"/>
                        </a:rPr>
                        <a:t>التعليم والتعلم:</a:t>
                      </a:r>
                      <a:endParaRPr lang="ar-SA" sz="28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AL-Mohanad Bold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20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AL-Mohanad Bold"/>
                        </a:rPr>
                        <a:t>-المشاركة في توصيف البرنامج التعليمي وفق نماذج هيئة تقويم التعليم</a:t>
                      </a:r>
                      <a:endParaRPr lang="en-US" sz="20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20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AL-Mohanad Bold"/>
                        </a:rPr>
                        <a:t>-المشاركة في توصيف المقرر الراسي وفق نماذج هيئة تقويم التعليم</a:t>
                      </a:r>
                      <a:endParaRPr lang="en-US" sz="20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20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AL-Mohanad Bold"/>
                        </a:rPr>
                        <a:t>-المشاركة في تقرير المقرر الدراسي وفق نماذج هيئة تقويم التعليم ومتابعة مقترحات التحسين  وفق النموذج</a:t>
                      </a:r>
                      <a:endParaRPr lang="en-US" sz="20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20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AL-Mohanad Bold"/>
                        </a:rPr>
                        <a:t>-المشاركة في تقرير البرنامج الدراسي وفق نماذج هيئة تقويم التعليم</a:t>
                      </a:r>
                      <a:endParaRPr lang="en-US" sz="20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20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AL-Mohanad Bold"/>
                        </a:rPr>
                        <a:t>-تحديد نواتج التعلم للمقرر والمخرجات التعليمية المراد تحقيقها واعلانها للطلاب والطالبات</a:t>
                      </a:r>
                      <a:endParaRPr lang="en-US" sz="20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20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AL-Mohanad Bold"/>
                        </a:rPr>
                        <a:t>-تحديد الأنشطة التعليمية وتطوير محتويات المقرر بشكل فصلي بما يتلاءم مع التطورات العلمية</a:t>
                      </a:r>
                      <a:endParaRPr lang="en-US" sz="20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20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AL-Mohanad Bold"/>
                        </a:rPr>
                        <a:t>-استخدام استراتيجيات التعليم والتعلم الفعالة وتشجيع الطلاب على المشاركة والحوار والتعلم الذاتي </a:t>
                      </a:r>
                      <a:endParaRPr lang="en-US" sz="20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20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AL-Mohanad Bold"/>
                        </a:rPr>
                        <a:t>-استخدام تقنيات التعليم الحديثة مثل نظام </a:t>
                      </a:r>
                      <a:r>
                        <a:rPr lang="en-US" sz="20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AL-Mohanad Bold"/>
                        </a:rPr>
                        <a:t>D2L</a:t>
                      </a:r>
                      <a:r>
                        <a:rPr lang="ar-SA" sz="20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AL-Mohanad Bold"/>
                        </a:rPr>
                        <a:t> وتدريب الطلاب والطالبات عليها</a:t>
                      </a:r>
                      <a:endParaRPr lang="en-US" sz="20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20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AL-Mohanad Bold"/>
                        </a:rPr>
                        <a:t>-مناقشة الطلاب والطالبات في اساليب التقييم وتوزيع الدرجات من بداية الفصل.</a:t>
                      </a:r>
                      <a:endParaRPr lang="en-US" sz="20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20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AL-Mohanad Bold"/>
                        </a:rPr>
                        <a:t>-التنويع في اساليب التقويم مثل دراسة الحالات والاختبارات الشفهية والتقارير والواجبات والاختبارات الفصلية والعملية والنهائية.</a:t>
                      </a: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SA" altLang="ar-SA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AL-Mohanad Bold" pitchFamily="2" charset="-78"/>
                        </a:rPr>
                        <a:t>-ابلاغ الطلاب والطالبات بنتائج التقويم مع تزويدهم بالتغذية الراجعة لتحديد مواطن الضعف وتحسينها.</a:t>
                      </a:r>
                      <a:r>
                        <a:rPr kumimoji="0" lang="en-US" altLang="ar-SA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2475194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ربع نص 1"/>
          <p:cNvSpPr txBox="1"/>
          <p:nvPr/>
        </p:nvSpPr>
        <p:spPr>
          <a:xfrm>
            <a:off x="2627784" y="44624"/>
            <a:ext cx="4248472" cy="584775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1">
            <a:spAutoFit/>
          </a:bodyPr>
          <a:lstStyle/>
          <a:p>
            <a:pPr algn="ctr"/>
            <a:r>
              <a:rPr lang="ar-SA" sz="3200" dirty="0">
                <a:solidFill>
                  <a:schemeClr val="bg1"/>
                </a:solidFill>
                <a:cs typeface="AL-Mohanad Bold" pitchFamily="2" charset="-78"/>
              </a:rPr>
              <a:t>عضو هيئة التدريس</a:t>
            </a:r>
          </a:p>
        </p:txBody>
      </p:sp>
      <p:graphicFrame>
        <p:nvGraphicFramePr>
          <p:cNvPr id="6" name="جدول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3161986"/>
              </p:ext>
            </p:extLst>
          </p:nvPr>
        </p:nvGraphicFramePr>
        <p:xfrm>
          <a:off x="179512" y="833079"/>
          <a:ext cx="8892480" cy="5836281"/>
        </p:xfrm>
        <a:graphic>
          <a:graphicData uri="http://schemas.openxmlformats.org/drawingml/2006/table">
            <a:tbl>
              <a:tblPr/>
              <a:tblGrid>
                <a:gridCol w="88924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836281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2800" b="0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AL-Mohanad Bold" pitchFamily="2" charset="-78"/>
                        </a:rPr>
                        <a:t>الإرشاد الطلابي:</a:t>
                      </a:r>
                      <a:endParaRPr lang="ar-SA" sz="2800" b="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AL-Mohanad Bold" pitchFamily="2" charset="-78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2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AL-Mohanad Bold"/>
                        </a:rPr>
                        <a:t>-ارشاد وتوجيه الطلاب الذين تجاوز غيابهم عن 15 % او انخفضت درجاتهم الفصلية عن 60% او معدلاتهم عن 2.5 </a:t>
                      </a:r>
                      <a:endParaRPr lang="en-US" sz="24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2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AL-Mohanad Bold"/>
                        </a:rPr>
                        <a:t>-ارسال الطلاب للمختص النفسي عند ملاحظة أي حالات نفسية للطلاب</a:t>
                      </a:r>
                      <a:endParaRPr lang="en-US" sz="24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4992691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ربع نص 1"/>
          <p:cNvSpPr txBox="1"/>
          <p:nvPr/>
        </p:nvSpPr>
        <p:spPr>
          <a:xfrm>
            <a:off x="2627784" y="44624"/>
            <a:ext cx="4248472" cy="584775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1">
            <a:spAutoFit/>
          </a:bodyPr>
          <a:lstStyle/>
          <a:p>
            <a:pPr algn="ctr"/>
            <a:r>
              <a:rPr lang="ar-SA" sz="3200" dirty="0">
                <a:solidFill>
                  <a:schemeClr val="bg1"/>
                </a:solidFill>
                <a:cs typeface="AL-Mohanad Bold" pitchFamily="2" charset="-78"/>
              </a:rPr>
              <a:t>عضو هيئة التدريس</a:t>
            </a:r>
          </a:p>
        </p:txBody>
      </p:sp>
      <p:graphicFrame>
        <p:nvGraphicFramePr>
          <p:cNvPr id="6" name="جدول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1954673"/>
              </p:ext>
            </p:extLst>
          </p:nvPr>
        </p:nvGraphicFramePr>
        <p:xfrm>
          <a:off x="179512" y="833079"/>
          <a:ext cx="8892480" cy="5836281"/>
        </p:xfrm>
        <a:graphic>
          <a:graphicData uri="http://schemas.openxmlformats.org/drawingml/2006/table">
            <a:tbl>
              <a:tblPr/>
              <a:tblGrid>
                <a:gridCol w="88924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836281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28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Calibri"/>
                          <a:cs typeface="AL-Mohanad Bold"/>
                        </a:rPr>
                        <a:t>التنمية المهنية:</a:t>
                      </a: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2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AL-Mohanad Bold"/>
                        </a:rPr>
                        <a:t>-التنمية المهنية من خلال حضور الورش والندوات والمؤتمرات في الكلية والجامعة او خارج الجامعة محليا وعالميا .</a:t>
                      </a:r>
                      <a:endParaRPr lang="en-US" sz="24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2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AL-Mohanad Bold"/>
                        </a:rPr>
                        <a:t>-الاطلاع على مصادر التعلم مثل المكتبة الرقمية السعودية </a:t>
                      </a:r>
                      <a:r>
                        <a:rPr lang="en-US" sz="2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AL-Mohanad Bold"/>
                        </a:rPr>
                        <a:t>SDL</a:t>
                      </a:r>
                      <a:r>
                        <a:rPr lang="ar-SA" sz="2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AL-Mohanad Bold"/>
                        </a:rPr>
                        <a:t>.</a:t>
                      </a:r>
                      <a:endParaRPr lang="en-US" sz="24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2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AL-Mohanad Bold"/>
                        </a:rPr>
                        <a:t>-يمتلك المعرفة والفهم للمحتوى العلمي للمقررات التي يدرسها </a:t>
                      </a:r>
                      <a:endParaRPr lang="en-US" sz="24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8014598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ربع نص 1"/>
          <p:cNvSpPr txBox="1"/>
          <p:nvPr/>
        </p:nvSpPr>
        <p:spPr>
          <a:xfrm>
            <a:off x="2627784" y="44624"/>
            <a:ext cx="4248472" cy="584775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1">
            <a:spAutoFit/>
          </a:bodyPr>
          <a:lstStyle/>
          <a:p>
            <a:pPr algn="ctr"/>
            <a:r>
              <a:rPr lang="ar-SA" sz="3200" dirty="0">
                <a:solidFill>
                  <a:schemeClr val="bg1"/>
                </a:solidFill>
                <a:cs typeface="AL-Mohanad Bold" pitchFamily="2" charset="-78"/>
              </a:rPr>
              <a:t>عضو هيئة التدريس</a:t>
            </a:r>
          </a:p>
        </p:txBody>
      </p:sp>
      <p:graphicFrame>
        <p:nvGraphicFramePr>
          <p:cNvPr id="6" name="جدول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2989562"/>
              </p:ext>
            </p:extLst>
          </p:nvPr>
        </p:nvGraphicFramePr>
        <p:xfrm>
          <a:off x="179512" y="833079"/>
          <a:ext cx="8892480" cy="5836281"/>
        </p:xfrm>
        <a:graphic>
          <a:graphicData uri="http://schemas.openxmlformats.org/drawingml/2006/table">
            <a:tbl>
              <a:tblPr/>
              <a:tblGrid>
                <a:gridCol w="88924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836281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28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Calibri"/>
                          <a:cs typeface="AL-Mohanad Bold"/>
                        </a:rPr>
                        <a:t>البحث العلمي:</a:t>
                      </a: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2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AL-Mohanad Bold"/>
                        </a:rPr>
                        <a:t>-الاطلاع على برنامج عمادة البحث العلمي والتقديم عليها.</a:t>
                      </a:r>
                      <a:endParaRPr lang="en-US" sz="24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2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AL-Mohanad Bold"/>
                        </a:rPr>
                        <a:t>-المشاركة في ترجمة وتأليف الكتب العلمية</a:t>
                      </a:r>
                      <a:endParaRPr lang="en-US" sz="24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2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AL-Mohanad Bold"/>
                        </a:rPr>
                        <a:t>-الاستفادة من مصادر الدعم الخارجية</a:t>
                      </a:r>
                      <a:endParaRPr lang="en-US" sz="24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5116619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ربع نص 1"/>
          <p:cNvSpPr txBox="1"/>
          <p:nvPr/>
        </p:nvSpPr>
        <p:spPr>
          <a:xfrm>
            <a:off x="2627784" y="44624"/>
            <a:ext cx="4248472" cy="584775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1">
            <a:spAutoFit/>
          </a:bodyPr>
          <a:lstStyle/>
          <a:p>
            <a:pPr algn="ctr"/>
            <a:r>
              <a:rPr lang="ar-SA" sz="3200" dirty="0">
                <a:solidFill>
                  <a:schemeClr val="bg1"/>
                </a:solidFill>
                <a:cs typeface="AL-Mohanad Bold" pitchFamily="2" charset="-78"/>
              </a:rPr>
              <a:t>عضو هيئة التدريس</a:t>
            </a:r>
          </a:p>
        </p:txBody>
      </p:sp>
      <p:graphicFrame>
        <p:nvGraphicFramePr>
          <p:cNvPr id="6" name="جدول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863165"/>
              </p:ext>
            </p:extLst>
          </p:nvPr>
        </p:nvGraphicFramePr>
        <p:xfrm>
          <a:off x="179512" y="833079"/>
          <a:ext cx="8892480" cy="5836281"/>
        </p:xfrm>
        <a:graphic>
          <a:graphicData uri="http://schemas.openxmlformats.org/drawingml/2006/table">
            <a:tbl>
              <a:tblPr/>
              <a:tblGrid>
                <a:gridCol w="88924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836281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28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Calibri"/>
                          <a:cs typeface="AL-Mohanad Bold"/>
                        </a:rPr>
                        <a:t>خدمة المجتمع:</a:t>
                      </a: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2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AL-Mohanad Bold"/>
                        </a:rPr>
                        <a:t>-تقديم الخدمات المجتمعية التي تتوافق مع تخصص العضو.</a:t>
                      </a:r>
                      <a:endParaRPr lang="en-US" sz="24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4977647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ربع نص 1"/>
          <p:cNvSpPr txBox="1"/>
          <p:nvPr/>
        </p:nvSpPr>
        <p:spPr>
          <a:xfrm>
            <a:off x="2627784" y="44624"/>
            <a:ext cx="4248472" cy="584775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1">
            <a:spAutoFit/>
          </a:bodyPr>
          <a:lstStyle/>
          <a:p>
            <a:pPr algn="ctr"/>
            <a:r>
              <a:rPr lang="ar-SA" sz="3200" dirty="0">
                <a:solidFill>
                  <a:schemeClr val="bg1"/>
                </a:solidFill>
                <a:cs typeface="AL-Mohanad Bold" pitchFamily="2" charset="-78"/>
              </a:rPr>
              <a:t>عضو هيئة التدريس</a:t>
            </a:r>
          </a:p>
        </p:txBody>
      </p:sp>
      <p:graphicFrame>
        <p:nvGraphicFramePr>
          <p:cNvPr id="6" name="جدول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6947405"/>
              </p:ext>
            </p:extLst>
          </p:nvPr>
        </p:nvGraphicFramePr>
        <p:xfrm>
          <a:off x="179512" y="833079"/>
          <a:ext cx="8892480" cy="5836281"/>
        </p:xfrm>
        <a:graphic>
          <a:graphicData uri="http://schemas.openxmlformats.org/drawingml/2006/table">
            <a:tbl>
              <a:tblPr/>
              <a:tblGrid>
                <a:gridCol w="88924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836281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28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Calibri"/>
                          <a:cs typeface="AL-Mohanad Bold"/>
                        </a:rPr>
                        <a:t>اللجان والأعمال الإدارية:</a:t>
                      </a: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2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AL-Mohanad Bold"/>
                        </a:rPr>
                        <a:t>-المشاركة في الأعمال الإدارية من خلال اللجان المختلفة والوحدات الإدارية </a:t>
                      </a:r>
                      <a:endParaRPr lang="en-US" sz="24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2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AL-Mohanad Bold"/>
                        </a:rPr>
                        <a:t>-العمل على تنفيذ خطط التحسين الموكل بها عضو هيئة التدريس</a:t>
                      </a:r>
                      <a:endParaRPr lang="en-US" sz="24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2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AL-Mohanad Bold"/>
                        </a:rPr>
                        <a:t>-المشاركة في تحديث رؤية ورسالة وخطط البرنامج والمشاركة في نقاش مؤشرات الأداء للبرنامج.</a:t>
                      </a:r>
                      <a:endParaRPr lang="en-US" sz="24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2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AL-Mohanad Bold"/>
                        </a:rPr>
                        <a:t>-معرفة معايير تقييم اعضاء هيئة التدريس.</a:t>
                      </a:r>
                      <a:endParaRPr lang="en-US" sz="24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2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AL-Mohanad Bold"/>
                        </a:rPr>
                        <a:t>-الاطلاع على دليل اعضاء هيئة التدريس , لائحة الدراسة والاختبارات , الميثاق الأخلاقي , </a:t>
                      </a:r>
                      <a:endParaRPr lang="en-US" sz="24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7761279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مستطيل مستدير الزوايا 2"/>
          <p:cNvSpPr/>
          <p:nvPr/>
        </p:nvSpPr>
        <p:spPr>
          <a:xfrm>
            <a:off x="6578348" y="557391"/>
            <a:ext cx="2534348" cy="6039961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>
              <a:solidFill>
                <a:prstClr val="white"/>
              </a:solidFill>
            </a:endParaRPr>
          </a:p>
        </p:txBody>
      </p:sp>
      <p:sp>
        <p:nvSpPr>
          <p:cNvPr id="2" name="مربع نص 1"/>
          <p:cNvSpPr txBox="1"/>
          <p:nvPr/>
        </p:nvSpPr>
        <p:spPr>
          <a:xfrm>
            <a:off x="2801984" y="-27384"/>
            <a:ext cx="3138259" cy="769441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1">
            <a:spAutoFit/>
          </a:bodyPr>
          <a:lstStyle/>
          <a:p>
            <a:pPr algn="ctr"/>
            <a:r>
              <a:rPr lang="ar-SA" sz="4400" dirty="0">
                <a:solidFill>
                  <a:prstClr val="white"/>
                </a:solidFill>
                <a:cs typeface="AL-Mohanad Bold" pitchFamily="2" charset="-78"/>
              </a:rPr>
              <a:t>الخطة الدراسية</a:t>
            </a:r>
          </a:p>
        </p:txBody>
      </p:sp>
      <p:sp>
        <p:nvSpPr>
          <p:cNvPr id="11" name="سهم للأسفل 10"/>
          <p:cNvSpPr/>
          <p:nvPr/>
        </p:nvSpPr>
        <p:spPr>
          <a:xfrm rot="5400000">
            <a:off x="2431769" y="3209424"/>
            <a:ext cx="702332" cy="715774"/>
          </a:xfrm>
          <a:prstGeom prst="down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dirty="0">
              <a:solidFill>
                <a:prstClr val="white"/>
              </a:solidFill>
            </a:endParaRPr>
          </a:p>
        </p:txBody>
      </p:sp>
      <p:sp>
        <p:nvSpPr>
          <p:cNvPr id="18" name="سهم للأسفل 17"/>
          <p:cNvSpPr/>
          <p:nvPr/>
        </p:nvSpPr>
        <p:spPr>
          <a:xfrm rot="5400000">
            <a:off x="5689964" y="2993016"/>
            <a:ext cx="702332" cy="998236"/>
          </a:xfrm>
          <a:prstGeom prst="down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>
              <a:solidFill>
                <a:prstClr val="white"/>
              </a:solidFill>
            </a:endParaRPr>
          </a:p>
        </p:txBody>
      </p:sp>
      <p:sp>
        <p:nvSpPr>
          <p:cNvPr id="20" name="مستطيل مستدير الزوايا 19"/>
          <p:cNvSpPr/>
          <p:nvPr/>
        </p:nvSpPr>
        <p:spPr>
          <a:xfrm>
            <a:off x="6674300" y="836712"/>
            <a:ext cx="2304256" cy="787677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200" b="1" dirty="0">
                <a:solidFill>
                  <a:prstClr val="white"/>
                </a:solidFill>
                <a:cs typeface="AL-Mohanad Bold" pitchFamily="2" charset="-78"/>
              </a:rPr>
              <a:t>جهات التوظيف</a:t>
            </a:r>
          </a:p>
        </p:txBody>
      </p:sp>
      <p:sp>
        <p:nvSpPr>
          <p:cNvPr id="21" name="مستطيل مستدير الزوايا 20"/>
          <p:cNvSpPr/>
          <p:nvPr/>
        </p:nvSpPr>
        <p:spPr>
          <a:xfrm>
            <a:off x="6660232" y="1700808"/>
            <a:ext cx="2318324" cy="788400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200" b="1" dirty="0">
                <a:solidFill>
                  <a:prstClr val="white"/>
                </a:solidFill>
                <a:cs typeface="AL-Mohanad Bold" pitchFamily="2" charset="-78"/>
              </a:rPr>
              <a:t>الهيئات المختلفة</a:t>
            </a:r>
          </a:p>
        </p:txBody>
      </p:sp>
      <p:sp>
        <p:nvSpPr>
          <p:cNvPr id="22" name="مستطيل مستدير الزوايا 21"/>
          <p:cNvSpPr/>
          <p:nvPr/>
        </p:nvSpPr>
        <p:spPr>
          <a:xfrm>
            <a:off x="6644906" y="4285344"/>
            <a:ext cx="2318324" cy="1015864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200" b="1" dirty="0">
                <a:solidFill>
                  <a:prstClr val="white"/>
                </a:solidFill>
                <a:cs typeface="AL-Mohanad Bold" pitchFamily="2" charset="-78"/>
              </a:rPr>
              <a:t>اعضاء هيئة التدريس</a:t>
            </a:r>
          </a:p>
        </p:txBody>
      </p:sp>
      <p:sp>
        <p:nvSpPr>
          <p:cNvPr id="23" name="مستطيل مستدير الزوايا 22"/>
          <p:cNvSpPr/>
          <p:nvPr/>
        </p:nvSpPr>
        <p:spPr>
          <a:xfrm>
            <a:off x="6686360" y="3429000"/>
            <a:ext cx="2318324" cy="788400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200" b="1" dirty="0">
                <a:solidFill>
                  <a:prstClr val="white"/>
                </a:solidFill>
                <a:cs typeface="AL-Mohanad Bold" pitchFamily="2" charset="-78"/>
              </a:rPr>
              <a:t>الخريجين</a:t>
            </a:r>
          </a:p>
        </p:txBody>
      </p:sp>
      <p:sp>
        <p:nvSpPr>
          <p:cNvPr id="24" name="مستطيل مستدير الزوايا 23"/>
          <p:cNvSpPr/>
          <p:nvPr/>
        </p:nvSpPr>
        <p:spPr>
          <a:xfrm>
            <a:off x="6646164" y="5373216"/>
            <a:ext cx="2318324" cy="995173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200" b="1" dirty="0">
                <a:solidFill>
                  <a:prstClr val="white"/>
                </a:solidFill>
                <a:cs typeface="AL-Mohanad Bold" pitchFamily="2" charset="-78"/>
              </a:rPr>
              <a:t>خبراء </a:t>
            </a:r>
          </a:p>
          <a:p>
            <a:pPr algn="ctr"/>
            <a:r>
              <a:rPr lang="ar-SA" sz="2800" b="1" dirty="0">
                <a:solidFill>
                  <a:prstClr val="white"/>
                </a:solidFill>
                <a:cs typeface="AL-Mohanad Bold" pitchFamily="2" charset="-78"/>
              </a:rPr>
              <a:t>ونظراء التخصص</a:t>
            </a:r>
          </a:p>
        </p:txBody>
      </p:sp>
      <p:sp>
        <p:nvSpPr>
          <p:cNvPr id="25" name="مستطيل مستدير الزوايا 24"/>
          <p:cNvSpPr/>
          <p:nvPr/>
        </p:nvSpPr>
        <p:spPr>
          <a:xfrm>
            <a:off x="3203848" y="3049910"/>
            <a:ext cx="2318324" cy="936104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200" dirty="0">
                <a:solidFill>
                  <a:prstClr val="white"/>
                </a:solidFill>
                <a:cs typeface="AL-Mohanad Bold" pitchFamily="2" charset="-78"/>
              </a:rPr>
              <a:t>نواتج التعلم للبرنامج</a:t>
            </a:r>
          </a:p>
        </p:txBody>
      </p:sp>
      <p:sp>
        <p:nvSpPr>
          <p:cNvPr id="26" name="مستطيل مستدير الزوايا 25"/>
          <p:cNvSpPr/>
          <p:nvPr/>
        </p:nvSpPr>
        <p:spPr>
          <a:xfrm>
            <a:off x="93436" y="3068960"/>
            <a:ext cx="2318324" cy="936104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200" dirty="0">
                <a:solidFill>
                  <a:prstClr val="white"/>
                </a:solidFill>
                <a:cs typeface="AL-Mohanad Bold" pitchFamily="2" charset="-78"/>
              </a:rPr>
              <a:t>المقررات الدراسية</a:t>
            </a:r>
          </a:p>
        </p:txBody>
      </p:sp>
      <p:sp>
        <p:nvSpPr>
          <p:cNvPr id="27" name="مستطيل مستدير الزوايا 26"/>
          <p:cNvSpPr/>
          <p:nvPr/>
        </p:nvSpPr>
        <p:spPr>
          <a:xfrm>
            <a:off x="6644906" y="2564904"/>
            <a:ext cx="2318324" cy="788400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200" b="1" dirty="0">
                <a:solidFill>
                  <a:prstClr val="white"/>
                </a:solidFill>
                <a:cs typeface="AL-Mohanad Bold" pitchFamily="2" charset="-78"/>
              </a:rPr>
              <a:t>الكفايات المهنية</a:t>
            </a:r>
          </a:p>
        </p:txBody>
      </p:sp>
      <p:pic>
        <p:nvPicPr>
          <p:cNvPr id="2560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80" y="4244909"/>
            <a:ext cx="3275409" cy="25995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618190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ربع نص 1"/>
          <p:cNvSpPr txBox="1"/>
          <p:nvPr/>
        </p:nvSpPr>
        <p:spPr>
          <a:xfrm>
            <a:off x="2627784" y="44624"/>
            <a:ext cx="4248472" cy="584775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1">
            <a:spAutoFit/>
          </a:bodyPr>
          <a:lstStyle/>
          <a:p>
            <a:pPr algn="ctr"/>
            <a:r>
              <a:rPr lang="ar-SA" sz="3200" dirty="0">
                <a:solidFill>
                  <a:schemeClr val="bg1"/>
                </a:solidFill>
                <a:cs typeface="AL-Mohanad Bold" pitchFamily="2" charset="-78"/>
              </a:rPr>
              <a:t>عضو هيئة التدريس</a:t>
            </a:r>
          </a:p>
        </p:txBody>
      </p:sp>
      <p:graphicFrame>
        <p:nvGraphicFramePr>
          <p:cNvPr id="6" name="جدول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5895276"/>
              </p:ext>
            </p:extLst>
          </p:nvPr>
        </p:nvGraphicFramePr>
        <p:xfrm>
          <a:off x="179512" y="905087"/>
          <a:ext cx="8892480" cy="5836281"/>
        </p:xfrm>
        <a:graphic>
          <a:graphicData uri="http://schemas.openxmlformats.org/drawingml/2006/table">
            <a:tbl>
              <a:tblPr/>
              <a:tblGrid>
                <a:gridCol w="88924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836281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28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Calibri"/>
                          <a:cs typeface="AL-Mohanad Bold"/>
                        </a:rPr>
                        <a:t>الرسالة والغايات والأهداف:</a:t>
                      </a: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2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Calibri"/>
                          <a:cs typeface="AL-Mohanad Bold"/>
                        </a:rPr>
                        <a:t>    هل تستخدم رسالة القسم كأساس للتخطيط </a:t>
                      </a:r>
                      <a:r>
                        <a:rPr lang="ar-SA" sz="2400" dirty="0" err="1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Calibri"/>
                          <a:cs typeface="AL-Mohanad Bold"/>
                        </a:rPr>
                        <a:t>الإستراتيجي</a:t>
                      </a:r>
                      <a:r>
                        <a:rPr lang="ar-SA" sz="2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Calibri"/>
                          <a:cs typeface="AL-Mohanad Bold"/>
                        </a:rPr>
                        <a:t>.           </a:t>
                      </a: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2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Calibri"/>
                          <a:cs typeface="AL-Mohanad Bold"/>
                        </a:rPr>
                        <a:t>     هل تم  الإعلان عن رسالة القسم  بشكل واسع في جميع وحدات المؤسسة التعليمية.    </a:t>
                      </a: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2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Calibri"/>
                          <a:cs typeface="AL-Mohanad Bold"/>
                        </a:rPr>
                        <a:t>     هل تستخدم  رسالة القسم بصورة منتظمة باعتبارها موجها لتوزيع الموارد واتخاذ القرارات. </a:t>
                      </a:r>
                      <a:endParaRPr kumimoji="0" lang="en-US" altLang="ar-SA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5022798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4"/>
          <p:cNvSpPr/>
          <p:nvPr/>
        </p:nvSpPr>
        <p:spPr>
          <a:xfrm>
            <a:off x="966980" y="2239392"/>
            <a:ext cx="1643799" cy="1588136"/>
          </a:xfrm>
          <a:prstGeom prst="ellipse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1600" b="1" dirty="0">
                <a:cs typeface="AL-Mohanad Bold" pitchFamily="2" charset="-78"/>
              </a:rPr>
              <a:t>خبراء </a:t>
            </a:r>
          </a:p>
          <a:p>
            <a:pPr algn="ctr"/>
            <a:r>
              <a:rPr lang="ar-SA" sz="1600" b="1" dirty="0">
                <a:cs typeface="AL-Mohanad Bold" pitchFamily="2" charset="-78"/>
              </a:rPr>
              <a:t>ونظراء التخصص</a:t>
            </a:r>
          </a:p>
        </p:txBody>
      </p:sp>
      <p:sp>
        <p:nvSpPr>
          <p:cNvPr id="5" name="Oval 5"/>
          <p:cNvSpPr/>
          <p:nvPr/>
        </p:nvSpPr>
        <p:spPr>
          <a:xfrm>
            <a:off x="1893889" y="835748"/>
            <a:ext cx="1496955" cy="1513132"/>
          </a:xfrm>
          <a:prstGeom prst="ellipse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1600" dirty="0">
                <a:cs typeface="AL-Mohanad Bold" pitchFamily="2" charset="-78"/>
              </a:rPr>
              <a:t>المؤهلات السعودي</a:t>
            </a:r>
          </a:p>
          <a:p>
            <a:pPr algn="ctr"/>
            <a:endParaRPr lang="ar-SA" sz="1600" dirty="0">
              <a:cs typeface="AL-Mohanad Bold" pitchFamily="2" charset="-78"/>
            </a:endParaRPr>
          </a:p>
        </p:txBody>
      </p:sp>
      <p:sp>
        <p:nvSpPr>
          <p:cNvPr id="6" name="Oval 6"/>
          <p:cNvSpPr/>
          <p:nvPr/>
        </p:nvSpPr>
        <p:spPr>
          <a:xfrm>
            <a:off x="6408217" y="1563749"/>
            <a:ext cx="1728192" cy="1596679"/>
          </a:xfrm>
          <a:prstGeom prst="ellipse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1600" dirty="0">
                <a:cs typeface="AL-Mohanad Bold" pitchFamily="2" charset="-78"/>
              </a:rPr>
              <a:t>التقييم المباشر للطلاب المنتظمين </a:t>
            </a:r>
          </a:p>
        </p:txBody>
      </p:sp>
      <p:sp>
        <p:nvSpPr>
          <p:cNvPr id="7" name="Oval 7"/>
          <p:cNvSpPr/>
          <p:nvPr/>
        </p:nvSpPr>
        <p:spPr>
          <a:xfrm>
            <a:off x="6554959" y="3284711"/>
            <a:ext cx="1689449" cy="1591027"/>
          </a:xfrm>
          <a:prstGeom prst="ellipse">
            <a:avLst/>
          </a:prstGeom>
          <a:solidFill>
            <a:srgbClr val="BE8D52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1600" b="1" dirty="0">
                <a:cs typeface="AL-Mohanad Bold" pitchFamily="2" charset="-78"/>
              </a:rPr>
              <a:t>جهات التوظيف</a:t>
            </a:r>
          </a:p>
        </p:txBody>
      </p:sp>
      <p:sp>
        <p:nvSpPr>
          <p:cNvPr id="8" name="Oval 8"/>
          <p:cNvSpPr/>
          <p:nvPr/>
        </p:nvSpPr>
        <p:spPr>
          <a:xfrm>
            <a:off x="1187624" y="3861048"/>
            <a:ext cx="1662915" cy="1597332"/>
          </a:xfrm>
          <a:prstGeom prst="ellipse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1600" b="1" dirty="0">
                <a:cs typeface="AL-Mohanad Bold" pitchFamily="2" charset="-78"/>
              </a:rPr>
              <a:t>اعضاء هيئة التدريس</a:t>
            </a:r>
          </a:p>
        </p:txBody>
      </p:sp>
      <p:sp>
        <p:nvSpPr>
          <p:cNvPr id="9" name="Oval 9"/>
          <p:cNvSpPr/>
          <p:nvPr/>
        </p:nvSpPr>
        <p:spPr>
          <a:xfrm>
            <a:off x="2411760" y="4984148"/>
            <a:ext cx="1734109" cy="1613204"/>
          </a:xfrm>
          <a:prstGeom prst="ellipse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1600" b="1" dirty="0">
                <a:cs typeface="AL-Mohanad Bold" pitchFamily="2" charset="-78"/>
              </a:rPr>
              <a:t>الخريجين</a:t>
            </a:r>
          </a:p>
        </p:txBody>
      </p:sp>
      <p:sp>
        <p:nvSpPr>
          <p:cNvPr id="10" name="Oval 10"/>
          <p:cNvSpPr/>
          <p:nvPr/>
        </p:nvSpPr>
        <p:spPr>
          <a:xfrm>
            <a:off x="4140779" y="5229200"/>
            <a:ext cx="1656184" cy="1701016"/>
          </a:xfrm>
          <a:prstGeom prst="ellipse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1600" b="1" dirty="0">
                <a:cs typeface="AL-Mohanad Bold" pitchFamily="2" charset="-78"/>
              </a:rPr>
              <a:t>الكفايات المهنية</a:t>
            </a:r>
          </a:p>
          <a:p>
            <a:pPr algn="ctr"/>
            <a:r>
              <a:rPr lang="ar-SA" sz="1600" b="1" dirty="0">
                <a:cs typeface="AL-Mohanad Bold" pitchFamily="2" charset="-78"/>
              </a:rPr>
              <a:t>مثل</a:t>
            </a:r>
          </a:p>
          <a:p>
            <a:pPr algn="ctr"/>
            <a:r>
              <a:rPr lang="ar-SA" sz="1600" b="1" dirty="0">
                <a:cs typeface="AL-Mohanad Bold" pitchFamily="2" charset="-78"/>
              </a:rPr>
              <a:t>المركز الوطني للقياس</a:t>
            </a:r>
          </a:p>
        </p:txBody>
      </p:sp>
      <p:sp>
        <p:nvSpPr>
          <p:cNvPr id="11" name="Oval 11"/>
          <p:cNvSpPr/>
          <p:nvPr/>
        </p:nvSpPr>
        <p:spPr>
          <a:xfrm>
            <a:off x="5660439" y="4668942"/>
            <a:ext cx="1637904" cy="1505590"/>
          </a:xfrm>
          <a:prstGeom prst="ellipse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1200" b="1" dirty="0">
                <a:cs typeface="AL-Mohanad Bold" pitchFamily="2" charset="-78"/>
              </a:rPr>
              <a:t>الهيئات التخصصية مثل</a:t>
            </a:r>
          </a:p>
          <a:p>
            <a:pPr algn="ctr"/>
            <a:r>
              <a:rPr lang="ar-SA" sz="1200" b="1" dirty="0">
                <a:cs typeface="AL-Mohanad Bold" pitchFamily="2" charset="-78"/>
              </a:rPr>
              <a:t>هيئة التخصصات الطبية </a:t>
            </a:r>
          </a:p>
          <a:p>
            <a:pPr algn="ctr"/>
            <a:r>
              <a:rPr lang="ar-SA" sz="1200" b="1" dirty="0">
                <a:cs typeface="AL-Mohanad Bold" pitchFamily="2" charset="-78"/>
              </a:rPr>
              <a:t>هيئة التخصصات الهندسية</a:t>
            </a:r>
          </a:p>
        </p:txBody>
      </p:sp>
      <p:sp>
        <p:nvSpPr>
          <p:cNvPr id="13" name="Oval 6"/>
          <p:cNvSpPr/>
          <p:nvPr/>
        </p:nvSpPr>
        <p:spPr>
          <a:xfrm>
            <a:off x="3275856" y="132377"/>
            <a:ext cx="1656184" cy="1510375"/>
          </a:xfrm>
          <a:prstGeom prst="ellipse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1600" dirty="0">
                <a:cs typeface="AL-Mohanad Bold" pitchFamily="2" charset="-78"/>
              </a:rPr>
              <a:t>هيئات الاعتماد الأكاديمي</a:t>
            </a:r>
          </a:p>
        </p:txBody>
      </p:sp>
      <p:grpSp>
        <p:nvGrpSpPr>
          <p:cNvPr id="14" name="مجموعة 13"/>
          <p:cNvGrpSpPr/>
          <p:nvPr/>
        </p:nvGrpSpPr>
        <p:grpSpPr>
          <a:xfrm>
            <a:off x="2699792" y="1809009"/>
            <a:ext cx="3683900" cy="3348183"/>
            <a:chOff x="2325322" y="1842152"/>
            <a:chExt cx="3743325" cy="3744912"/>
          </a:xfrm>
        </p:grpSpPr>
        <p:sp>
          <p:nvSpPr>
            <p:cNvPr id="15" name="Oval 9"/>
            <p:cNvSpPr>
              <a:spLocks noChangeArrowheads="1"/>
            </p:cNvSpPr>
            <p:nvPr/>
          </p:nvSpPr>
          <p:spPr bwMode="gray">
            <a:xfrm>
              <a:off x="2325322" y="1842152"/>
              <a:ext cx="3743325" cy="3744912"/>
            </a:xfrm>
            <a:prstGeom prst="ellipse">
              <a:avLst/>
            </a:prstGeom>
            <a:noFill/>
            <a:ln w="38100" algn="ctr">
              <a:solidFill>
                <a:srgbClr val="808080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ar-SA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grpSp>
          <p:nvGrpSpPr>
            <p:cNvPr id="16" name="Group 10"/>
            <p:cNvGrpSpPr>
              <a:grpSpLocks/>
            </p:cNvGrpSpPr>
            <p:nvPr/>
          </p:nvGrpSpPr>
          <p:grpSpPr bwMode="auto">
            <a:xfrm>
              <a:off x="3204172" y="2590800"/>
              <a:ext cx="2160587" cy="2160588"/>
              <a:chOff x="2238" y="1769"/>
              <a:chExt cx="1361" cy="1361"/>
            </a:xfrm>
          </p:grpSpPr>
          <p:sp>
            <p:nvSpPr>
              <p:cNvPr id="17" name="Oval 11"/>
              <p:cNvSpPr>
                <a:spLocks noChangeArrowheads="1"/>
              </p:cNvSpPr>
              <p:nvPr/>
            </p:nvSpPr>
            <p:spPr bwMode="gray">
              <a:xfrm>
                <a:off x="2238" y="1769"/>
                <a:ext cx="1361" cy="1361"/>
              </a:xfrm>
              <a:prstGeom prst="ellipse">
                <a:avLst/>
              </a:prstGeom>
              <a:gradFill rotWithShape="1">
                <a:gsLst>
                  <a:gs pos="0">
                    <a:srgbClr val="93D4E9"/>
                  </a:gs>
                  <a:gs pos="50000">
                    <a:srgbClr val="0099CC"/>
                  </a:gs>
                  <a:gs pos="100000">
                    <a:srgbClr val="93D4E9"/>
                  </a:gs>
                </a:gsLst>
                <a:lin ang="2700000" scaled="1"/>
              </a:gradFill>
              <a:ln w="38100" algn="ctr">
                <a:noFill/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ar-SA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8" name="Oval 12"/>
              <p:cNvSpPr>
                <a:spLocks noChangeArrowheads="1"/>
              </p:cNvSpPr>
              <p:nvPr/>
            </p:nvSpPr>
            <p:spPr bwMode="gray">
              <a:xfrm>
                <a:off x="2327" y="1858"/>
                <a:ext cx="1183" cy="1183"/>
              </a:xfrm>
              <a:prstGeom prst="ellipse">
                <a:avLst/>
              </a:prstGeom>
              <a:gradFill rotWithShape="1">
                <a:gsLst>
                  <a:gs pos="0">
                    <a:srgbClr val="00536E"/>
                  </a:gs>
                  <a:gs pos="50000">
                    <a:srgbClr val="0099CC"/>
                  </a:gs>
                  <a:gs pos="100000">
                    <a:srgbClr val="00536E"/>
                  </a:gs>
                </a:gsLst>
                <a:lin ang="18900000" scaled="1"/>
              </a:gradFill>
              <a:ln w="38100" algn="ctr">
                <a:noFill/>
                <a:round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ar-SA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9" name="Oval 13"/>
              <p:cNvSpPr>
                <a:spLocks noChangeArrowheads="1"/>
              </p:cNvSpPr>
              <p:nvPr/>
            </p:nvSpPr>
            <p:spPr bwMode="gray">
              <a:xfrm>
                <a:off x="2328" y="1860"/>
                <a:ext cx="1183" cy="1183"/>
              </a:xfrm>
              <a:prstGeom prst="ellipse">
                <a:avLst/>
              </a:prstGeom>
              <a:gradFill rotWithShape="1">
                <a:gsLst>
                  <a:gs pos="0">
                    <a:srgbClr val="006182"/>
                  </a:gs>
                  <a:gs pos="100000">
                    <a:srgbClr val="0099CC">
                      <a:alpha val="0"/>
                    </a:srgbClr>
                  </a:gs>
                </a:gsLst>
                <a:lin ang="2700000" scaled="1"/>
              </a:gradFill>
              <a:ln w="38100" algn="ctr">
                <a:noFill/>
                <a:round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ar-SA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20" name="Oval 14"/>
              <p:cNvSpPr>
                <a:spLocks noChangeArrowheads="1"/>
              </p:cNvSpPr>
              <p:nvPr/>
            </p:nvSpPr>
            <p:spPr bwMode="gray">
              <a:xfrm>
                <a:off x="2391" y="1917"/>
                <a:ext cx="1065" cy="1065"/>
              </a:xfrm>
              <a:prstGeom prst="ellipse">
                <a:avLst/>
              </a:prstGeom>
              <a:solidFill>
                <a:srgbClr val="333333"/>
              </a:solidFill>
              <a:ln w="38100" algn="ctr">
                <a:noFill/>
                <a:round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ar-SA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grpSp>
            <p:nvGrpSpPr>
              <p:cNvPr id="21" name="Group 15"/>
              <p:cNvGrpSpPr>
                <a:grpSpLocks/>
              </p:cNvGrpSpPr>
              <p:nvPr/>
            </p:nvGrpSpPr>
            <p:grpSpPr bwMode="auto">
              <a:xfrm>
                <a:off x="2411" y="1929"/>
                <a:ext cx="1031" cy="1030"/>
                <a:chOff x="4166" y="1706"/>
                <a:chExt cx="1252" cy="1252"/>
              </a:xfrm>
            </p:grpSpPr>
            <p:sp>
              <p:nvSpPr>
                <p:cNvPr id="22" name="Oval 16"/>
                <p:cNvSpPr>
                  <a:spLocks noChangeArrowheads="1"/>
                </p:cNvSpPr>
                <p:nvPr/>
              </p:nvSpPr>
              <p:spPr bwMode="gray">
                <a:xfrm>
                  <a:off x="4166" y="1706"/>
                  <a:ext cx="1252" cy="1252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636869"/>
                    </a:gs>
                    <a:gs pos="100000">
                      <a:srgbClr val="D6E1E2"/>
                    </a:gs>
                  </a:gsLst>
                  <a:lin ang="5400000" scaled="1"/>
                </a:gradFill>
                <a:ln w="9525" algn="ctr">
                  <a:noFill/>
                  <a:round/>
                  <a:headEnd/>
                  <a:tailEnd/>
                </a:ln>
              </p:spPr>
              <p:txBody>
                <a:bodyPr vert="eaVert" wrap="none" anchor="ctr"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ar-SA" sz="1800" b="0" i="0" u="none" strike="noStrike" kern="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23" name="Oval 17"/>
                <p:cNvSpPr>
                  <a:spLocks noChangeArrowheads="1"/>
                </p:cNvSpPr>
                <p:nvPr/>
              </p:nvSpPr>
              <p:spPr bwMode="gray">
                <a:xfrm rot="16200000">
                  <a:off x="4181" y="1712"/>
                  <a:ext cx="1222" cy="1218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D6E1E2">
                        <a:alpha val="0"/>
                      </a:srgbClr>
                    </a:gs>
                    <a:gs pos="100000">
                      <a:srgbClr val="F1F5F5"/>
                    </a:gs>
                  </a:gsLst>
                  <a:lin ang="5400000" scaled="1"/>
                </a:gradFill>
                <a:ln w="9525" algn="ctr">
                  <a:noFill/>
                  <a:round/>
                  <a:headEnd/>
                  <a:tailEnd/>
                </a:ln>
              </p:spPr>
              <p:txBody>
                <a:bodyPr vert="eaVert" wrap="none" anchor="ctr"/>
                <a:lstStyle/>
                <a:p>
                  <a:pPr lvl="0" algn="ctr">
                    <a:defRPr/>
                  </a:pPr>
                  <a:r>
                    <a:rPr lang="ar-SA" sz="3200" dirty="0">
                      <a:cs typeface="AL-Mohanad Bold" pitchFamily="2" charset="-78"/>
                    </a:rPr>
                    <a:t>مخرجات </a:t>
                  </a:r>
                </a:p>
                <a:p>
                  <a:pPr lvl="0" algn="ctr">
                    <a:defRPr/>
                  </a:pPr>
                  <a:r>
                    <a:rPr lang="ar-SA" sz="3200" dirty="0">
                      <a:cs typeface="AL-Mohanad Bold" pitchFamily="2" charset="-78"/>
                    </a:rPr>
                    <a:t>التعلم</a:t>
                  </a:r>
                  <a:endParaRPr kumimoji="0" lang="ar-SA" sz="3200" b="0" i="0" u="none" strike="noStrike" kern="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</p:grpSp>
        </p:grpSp>
      </p:grpSp>
      <p:sp>
        <p:nvSpPr>
          <p:cNvPr id="25" name="Oval 6"/>
          <p:cNvSpPr/>
          <p:nvPr/>
        </p:nvSpPr>
        <p:spPr>
          <a:xfrm>
            <a:off x="5076056" y="320153"/>
            <a:ext cx="1728192" cy="1596679"/>
          </a:xfrm>
          <a:prstGeom prst="ellipse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1600" dirty="0">
                <a:cs typeface="AL-Mohanad Bold" pitchFamily="2" charset="-78"/>
              </a:rPr>
              <a:t>التقييم الغير مباشر للطلاب المنتظمين </a:t>
            </a:r>
          </a:p>
        </p:txBody>
      </p:sp>
    </p:spTree>
    <p:extLst>
      <p:ext uri="{BB962C8B-B14F-4D97-AF65-F5344CB8AC3E}">
        <p14:creationId xmlns:p14="http://schemas.microsoft.com/office/powerpoint/2010/main" val="38930416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8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1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6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34" dur="175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3" grpId="0" animBg="1"/>
      <p:bldP spid="25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" name="رسم تخطيطي 16"/>
          <p:cNvGraphicFramePr/>
          <p:nvPr>
            <p:extLst>
              <p:ext uri="{D42A27DB-BD31-4B8C-83A1-F6EECF244321}">
                <p14:modId xmlns:p14="http://schemas.microsoft.com/office/powerpoint/2010/main" val="1175992731"/>
              </p:ext>
            </p:extLst>
          </p:nvPr>
        </p:nvGraphicFramePr>
        <p:xfrm>
          <a:off x="1" y="116633"/>
          <a:ext cx="8964488" cy="66247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مستطيل مستدير الزوايا 3"/>
          <p:cNvSpPr/>
          <p:nvPr/>
        </p:nvSpPr>
        <p:spPr>
          <a:xfrm>
            <a:off x="2051720" y="1962132"/>
            <a:ext cx="4752528" cy="11068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000" dirty="0">
                <a:cs typeface="AL-Mohanad Bold" pitchFamily="2" charset="-78"/>
              </a:rPr>
              <a:t>التعديلات التي تطلب موافقة مجلس القسم فقط</a:t>
            </a:r>
          </a:p>
          <a:p>
            <a:pPr algn="ctr"/>
            <a:r>
              <a:rPr lang="ar-SA" sz="1600" dirty="0">
                <a:cs typeface="AL-Mohanad Bold" pitchFamily="2" charset="-78"/>
              </a:rPr>
              <a:t>طرق التقييم , استراتيجيات التدريس , الأنشطة التعليمية, تحديد الكتب المقررة ومصادر التعلم للمقر</a:t>
            </a:r>
          </a:p>
          <a:p>
            <a:pPr algn="ctr"/>
            <a:r>
              <a:rPr lang="ar-SA" sz="1600" dirty="0">
                <a:cs typeface="AL-Mohanad Bold" pitchFamily="2" charset="-78"/>
              </a:rPr>
              <a:t>تغييرات في اهداف المقرر بما لا يؤثر اكثر من 20% من مخرجات التعلم</a:t>
            </a:r>
          </a:p>
        </p:txBody>
      </p:sp>
      <p:sp>
        <p:nvSpPr>
          <p:cNvPr id="6" name="مستطيل مستدير الزوايا 5"/>
          <p:cNvSpPr/>
          <p:nvPr/>
        </p:nvSpPr>
        <p:spPr>
          <a:xfrm>
            <a:off x="2051720" y="3284984"/>
            <a:ext cx="4752528" cy="1656184"/>
          </a:xfrm>
          <a:prstGeom prst="round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000" dirty="0">
                <a:cs typeface="AL-Mohanad Bold" pitchFamily="2" charset="-78"/>
              </a:rPr>
              <a:t>التعديلات التي تطلب موافقة مجلس الجامعة</a:t>
            </a:r>
          </a:p>
          <a:p>
            <a:pPr algn="ctr"/>
            <a:r>
              <a:rPr lang="ar-SA" sz="1600" dirty="0">
                <a:cs typeface="AL-Mohanad Bold" pitchFamily="2" charset="-78"/>
              </a:rPr>
              <a:t>الأهداف العامة للبرنامج الأكاديمي </a:t>
            </a:r>
          </a:p>
          <a:p>
            <a:pPr algn="ctr"/>
            <a:r>
              <a:rPr lang="ar-SA" sz="1600" dirty="0">
                <a:cs typeface="AL-Mohanad Bold" pitchFamily="2" charset="-78"/>
              </a:rPr>
              <a:t>عنوان البرنامج ,  مدته , نظام الدراسة , عدد الساعات للبرنامج عدد الساعات للمقرر , تغير رمز او رقم او اسم المقرر, تعديل متطلب مقرر, تغيير لغة التدريس للمقرر </a:t>
            </a:r>
          </a:p>
          <a:p>
            <a:pPr algn="ctr"/>
            <a:r>
              <a:rPr lang="ar-SA" sz="1600" dirty="0">
                <a:cs typeface="AL-Mohanad Bold" pitchFamily="2" charset="-78"/>
              </a:rPr>
              <a:t>تغيير اكثر من 20% من مخرجات التعلم وصفات الخريج التعلم</a:t>
            </a:r>
          </a:p>
        </p:txBody>
      </p:sp>
      <p:sp>
        <p:nvSpPr>
          <p:cNvPr id="5" name="سهم للأسفل 4"/>
          <p:cNvSpPr/>
          <p:nvPr/>
        </p:nvSpPr>
        <p:spPr>
          <a:xfrm rot="5400000">
            <a:off x="1603347" y="3302984"/>
            <a:ext cx="468000" cy="432000"/>
          </a:xfrm>
          <a:prstGeom prst="downArrow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8" name="سهم للأسفل 7"/>
          <p:cNvSpPr/>
          <p:nvPr/>
        </p:nvSpPr>
        <p:spPr>
          <a:xfrm rot="10800000">
            <a:off x="4283968" y="1556792"/>
            <a:ext cx="468000" cy="432000"/>
          </a:xfrm>
          <a:prstGeom prst="downArrow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96720077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" name="رسم تخطيطي 16"/>
          <p:cNvGraphicFramePr/>
          <p:nvPr>
            <p:extLst>
              <p:ext uri="{D42A27DB-BD31-4B8C-83A1-F6EECF244321}">
                <p14:modId xmlns:p14="http://schemas.microsoft.com/office/powerpoint/2010/main" val="2882211532"/>
              </p:ext>
            </p:extLst>
          </p:nvPr>
        </p:nvGraphicFramePr>
        <p:xfrm>
          <a:off x="1" y="116633"/>
          <a:ext cx="8964488" cy="66247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شكل بيضاوي 1"/>
          <p:cNvSpPr/>
          <p:nvPr/>
        </p:nvSpPr>
        <p:spPr>
          <a:xfrm>
            <a:off x="3563888" y="2554018"/>
            <a:ext cx="2016224" cy="144016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000" dirty="0">
                <a:cs typeface="AL-Mohanad Bold" pitchFamily="2" charset="-78"/>
              </a:rPr>
              <a:t>دائرة الجود</a:t>
            </a:r>
          </a:p>
          <a:p>
            <a:pPr algn="ctr"/>
            <a:r>
              <a:rPr lang="ar-SA" sz="2000" dirty="0">
                <a:cs typeface="AL-Mohanad Bold" pitchFamily="2" charset="-78"/>
              </a:rPr>
              <a:t>لمتابعة تقارير المقررات</a:t>
            </a:r>
          </a:p>
        </p:txBody>
      </p:sp>
    </p:spTree>
    <p:extLst>
      <p:ext uri="{BB962C8B-B14F-4D97-AF65-F5344CB8AC3E}">
        <p14:creationId xmlns:p14="http://schemas.microsoft.com/office/powerpoint/2010/main" val="324867830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رسم تخطيطي 2"/>
          <p:cNvGraphicFramePr/>
          <p:nvPr>
            <p:extLst>
              <p:ext uri="{D42A27DB-BD31-4B8C-83A1-F6EECF244321}">
                <p14:modId xmlns:p14="http://schemas.microsoft.com/office/powerpoint/2010/main" val="987823540"/>
              </p:ext>
            </p:extLst>
          </p:nvPr>
        </p:nvGraphicFramePr>
        <p:xfrm>
          <a:off x="323528" y="836712"/>
          <a:ext cx="7978402" cy="589200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8" name="وسيلة شرح مستطيلة 17"/>
          <p:cNvSpPr/>
          <p:nvPr/>
        </p:nvSpPr>
        <p:spPr>
          <a:xfrm>
            <a:off x="11628784" y="7749480"/>
            <a:ext cx="144016" cy="45719"/>
          </a:xfrm>
          <a:prstGeom prst="wedgeRect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9" name="وسيلة شرح مستطيلة مستديرة الزوايا 18"/>
          <p:cNvSpPr/>
          <p:nvPr/>
        </p:nvSpPr>
        <p:spPr>
          <a:xfrm>
            <a:off x="7380312" y="1700808"/>
            <a:ext cx="1728192" cy="1152128"/>
          </a:xfrm>
          <a:prstGeom prst="wedgeRoundRectCallout">
            <a:avLst>
              <a:gd name="adj1" fmla="val -85107"/>
              <a:gd name="adj2" fmla="val 34132"/>
              <a:gd name="adj3" fmla="val 16667"/>
            </a:avLst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/>
            <a:r>
              <a:rPr lang="en-US" dirty="0">
                <a:cs typeface="AL-Mohanad Bold" pitchFamily="2" charset="-78"/>
              </a:rPr>
              <a:t>What are our</a:t>
            </a:r>
          </a:p>
          <a:p>
            <a:pPr algn="ctr" rtl="0"/>
            <a:r>
              <a:rPr lang="en-US" dirty="0">
                <a:cs typeface="AL-Mohanad Bold" pitchFamily="2" charset="-78"/>
              </a:rPr>
              <a:t>broad goals?</a:t>
            </a:r>
          </a:p>
          <a:p>
            <a:pPr algn="ctr"/>
            <a:r>
              <a:rPr lang="ar-SA" dirty="0">
                <a:cs typeface="AL-Mohanad Bold" pitchFamily="2" charset="-78"/>
              </a:rPr>
              <a:t>ماهي أهدافنا العريضة؟</a:t>
            </a:r>
          </a:p>
        </p:txBody>
      </p:sp>
      <p:sp>
        <p:nvSpPr>
          <p:cNvPr id="22" name="وسيلة شرح مستطيلة مستديرة الزوايا 21"/>
          <p:cNvSpPr/>
          <p:nvPr/>
        </p:nvSpPr>
        <p:spPr>
          <a:xfrm>
            <a:off x="7435296" y="3933056"/>
            <a:ext cx="1673208" cy="1152128"/>
          </a:xfrm>
          <a:prstGeom prst="wedgeRoundRectCallout">
            <a:avLst>
              <a:gd name="adj1" fmla="val -77223"/>
              <a:gd name="adj2" fmla="val -19603"/>
              <a:gd name="adj3" fmla="val 16667"/>
            </a:avLst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/>
            <a:r>
              <a:rPr lang="en-US" sz="1600" dirty="0">
                <a:cs typeface="AL-Mohanad Bold" pitchFamily="2" charset="-78"/>
              </a:rPr>
              <a:t>How are we </a:t>
            </a:r>
          </a:p>
          <a:p>
            <a:pPr algn="ctr" rtl="0"/>
            <a:r>
              <a:rPr lang="en-US" sz="1600" dirty="0">
                <a:cs typeface="AL-Mohanad Bold" pitchFamily="2" charset="-78"/>
              </a:rPr>
              <a:t>doing it?</a:t>
            </a:r>
          </a:p>
          <a:p>
            <a:pPr algn="ctr"/>
            <a:r>
              <a:rPr lang="ar-SA" sz="1600" dirty="0">
                <a:cs typeface="AL-Mohanad Bold" pitchFamily="2" charset="-78"/>
              </a:rPr>
              <a:t>كيف نفعل ذلك؟</a:t>
            </a:r>
            <a:r>
              <a:rPr lang="en-US" sz="1600" dirty="0">
                <a:cs typeface="AL-Mohanad Bold" pitchFamily="2" charset="-78"/>
              </a:rPr>
              <a:t> </a:t>
            </a:r>
            <a:endParaRPr lang="ar-SA" sz="1600" dirty="0">
              <a:cs typeface="AL-Mohanad Bold" pitchFamily="2" charset="-78"/>
            </a:endParaRPr>
          </a:p>
        </p:txBody>
      </p:sp>
      <p:sp>
        <p:nvSpPr>
          <p:cNvPr id="23" name="وسيلة شرح مستطيلة مستديرة الزوايا 22"/>
          <p:cNvSpPr/>
          <p:nvPr/>
        </p:nvSpPr>
        <p:spPr>
          <a:xfrm>
            <a:off x="5868144" y="5831794"/>
            <a:ext cx="3240360" cy="946448"/>
          </a:xfrm>
          <a:prstGeom prst="wedgeRoundRectCallout">
            <a:avLst>
              <a:gd name="adj1" fmla="val -49451"/>
              <a:gd name="adj2" fmla="val -61166"/>
              <a:gd name="adj3" fmla="val 16667"/>
            </a:avLst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/>
            <a:r>
              <a:rPr lang="en-US" dirty="0">
                <a:cs typeface="AL-Mohanad Bold" pitchFamily="2" charset="-78"/>
              </a:rPr>
              <a:t>What did they  achieve /learn?</a:t>
            </a:r>
          </a:p>
          <a:p>
            <a:pPr algn="ctr"/>
            <a:r>
              <a:rPr lang="ar-SA" dirty="0">
                <a:cs typeface="AL-Mohanad Bold" pitchFamily="2" charset="-78"/>
              </a:rPr>
              <a:t>ماذا حققوا/تعلموا؟</a:t>
            </a:r>
            <a:r>
              <a:rPr lang="en-US" dirty="0">
                <a:cs typeface="AL-Mohanad Bold" pitchFamily="2" charset="-78"/>
              </a:rPr>
              <a:t> </a:t>
            </a:r>
            <a:endParaRPr lang="ar-SA" dirty="0">
              <a:cs typeface="AL-Mohanad Bold" pitchFamily="2" charset="-78"/>
            </a:endParaRPr>
          </a:p>
        </p:txBody>
      </p:sp>
      <p:sp>
        <p:nvSpPr>
          <p:cNvPr id="25" name="وسيلة شرح مستطيلة مستديرة الزوايا 24"/>
          <p:cNvSpPr/>
          <p:nvPr/>
        </p:nvSpPr>
        <p:spPr>
          <a:xfrm>
            <a:off x="248652" y="5877272"/>
            <a:ext cx="1987336" cy="900970"/>
          </a:xfrm>
          <a:prstGeom prst="wedgeRoundRectCallout">
            <a:avLst>
              <a:gd name="adj1" fmla="val 79073"/>
              <a:gd name="adj2" fmla="val -65537"/>
              <a:gd name="adj3" fmla="val 16667"/>
            </a:avLst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/>
            <a:r>
              <a:rPr lang="en-US" dirty="0">
                <a:cs typeface="AL-Mohanad Bold" pitchFamily="2" charset="-78"/>
              </a:rPr>
              <a:t>How do we know they did?</a:t>
            </a:r>
          </a:p>
          <a:p>
            <a:pPr algn="ctr"/>
            <a:r>
              <a:rPr lang="ar-SA" dirty="0">
                <a:cs typeface="AL-Mohanad Bold" pitchFamily="2" charset="-78"/>
              </a:rPr>
              <a:t>كيف نعرف ماذا فعلوا؟</a:t>
            </a:r>
          </a:p>
        </p:txBody>
      </p:sp>
      <p:sp>
        <p:nvSpPr>
          <p:cNvPr id="28" name="وسيلة شرح مستطيلة مستديرة الزوايا 27"/>
          <p:cNvSpPr/>
          <p:nvPr/>
        </p:nvSpPr>
        <p:spPr>
          <a:xfrm>
            <a:off x="3059832" y="4005064"/>
            <a:ext cx="2592288" cy="869786"/>
          </a:xfrm>
          <a:prstGeom prst="wedgeRoundRectCallout">
            <a:avLst>
              <a:gd name="adj1" fmla="val -93045"/>
              <a:gd name="adj2" fmla="val 3071"/>
              <a:gd name="adj3" fmla="val 16667"/>
            </a:avLst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/>
            <a:r>
              <a:rPr lang="en-US" sz="1600" dirty="0">
                <a:cs typeface="AL-Mohanad Bold" pitchFamily="2" charset="-78"/>
              </a:rPr>
              <a:t>Are some  things not </a:t>
            </a:r>
          </a:p>
          <a:p>
            <a:pPr algn="ctr" rtl="0"/>
            <a:r>
              <a:rPr lang="en-US" sz="1600" dirty="0">
                <a:cs typeface="AL-Mohanad Bold" pitchFamily="2" charset="-78"/>
              </a:rPr>
              <a:t>going well?</a:t>
            </a:r>
          </a:p>
          <a:p>
            <a:pPr algn="ctr"/>
            <a:r>
              <a:rPr lang="ar-SA" sz="1600" dirty="0">
                <a:cs typeface="AL-Mohanad Bold" pitchFamily="2" charset="-78"/>
              </a:rPr>
              <a:t>هل بعض الأمور  لا تسير على </a:t>
            </a:r>
            <a:r>
              <a:rPr lang="ar-SA" sz="1600" dirty="0" err="1">
                <a:cs typeface="AL-Mohanad Bold" pitchFamily="2" charset="-78"/>
              </a:rPr>
              <a:t>مايرام</a:t>
            </a:r>
            <a:endParaRPr lang="ar-SA" sz="1600" dirty="0">
              <a:cs typeface="AL-Mohanad Bold" pitchFamily="2" charset="-78"/>
            </a:endParaRPr>
          </a:p>
        </p:txBody>
      </p:sp>
      <p:sp>
        <p:nvSpPr>
          <p:cNvPr id="29" name="وسيلة شرح مستطيلة مستديرة الزوايا 28"/>
          <p:cNvSpPr/>
          <p:nvPr/>
        </p:nvSpPr>
        <p:spPr>
          <a:xfrm>
            <a:off x="12344" y="3935168"/>
            <a:ext cx="1483280" cy="1050712"/>
          </a:xfrm>
          <a:prstGeom prst="wedgeRoundRectCallout">
            <a:avLst>
              <a:gd name="adj1" fmla="val 73329"/>
              <a:gd name="adj2" fmla="val 2034"/>
              <a:gd name="adj3" fmla="val 16667"/>
            </a:avLst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/>
            <a:r>
              <a:rPr lang="en-US" sz="1400" dirty="0">
                <a:cs typeface="AL-Mohanad Bold" pitchFamily="2" charset="-78"/>
              </a:rPr>
              <a:t>How do we know we are succeeding? </a:t>
            </a:r>
          </a:p>
          <a:p>
            <a:pPr algn="ctr"/>
            <a:r>
              <a:rPr lang="ar-SA" sz="1400" dirty="0">
                <a:cs typeface="AL-Mohanad Bold" pitchFamily="2" charset="-78"/>
              </a:rPr>
              <a:t>كيف نعرف أننا نحقق نجاحا؟</a:t>
            </a:r>
          </a:p>
        </p:txBody>
      </p:sp>
      <p:sp>
        <p:nvSpPr>
          <p:cNvPr id="32" name="وسيلة شرح مستطيلة مستديرة الزوايا 31"/>
          <p:cNvSpPr/>
          <p:nvPr/>
        </p:nvSpPr>
        <p:spPr>
          <a:xfrm>
            <a:off x="3192958" y="2708920"/>
            <a:ext cx="2269976" cy="1026114"/>
          </a:xfrm>
          <a:prstGeom prst="wedgeRoundRectCallout">
            <a:avLst>
              <a:gd name="adj1" fmla="val -100995"/>
              <a:gd name="adj2" fmla="val -50485"/>
              <a:gd name="adj3" fmla="val 16667"/>
            </a:avLst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/>
            <a:r>
              <a:rPr lang="en-US" sz="1600" dirty="0">
                <a:cs typeface="AL-Mohanad Bold" pitchFamily="2" charset="-78"/>
              </a:rPr>
              <a:t>How can we do even better? </a:t>
            </a:r>
          </a:p>
          <a:p>
            <a:pPr algn="ctr"/>
            <a:r>
              <a:rPr lang="ar-SA" sz="1600" b="1" dirty="0">
                <a:cs typeface="AL-Mohanad Bold" pitchFamily="2" charset="-78"/>
              </a:rPr>
              <a:t>كيف يمكن أن نفعل ما هو أفضل؟</a:t>
            </a:r>
            <a:endParaRPr lang="ar-SA" sz="1600" dirty="0">
              <a:cs typeface="AL-Mohanad Bold" pitchFamily="2" charset="-78"/>
            </a:endParaRPr>
          </a:p>
        </p:txBody>
      </p:sp>
      <p:sp>
        <p:nvSpPr>
          <p:cNvPr id="33" name="وسيلة شرح مستطيلة مستديرة الزوايا 32"/>
          <p:cNvSpPr/>
          <p:nvPr/>
        </p:nvSpPr>
        <p:spPr>
          <a:xfrm>
            <a:off x="35496" y="1489250"/>
            <a:ext cx="1584176" cy="1224136"/>
          </a:xfrm>
          <a:prstGeom prst="wedgeRoundRectCallout">
            <a:avLst>
              <a:gd name="adj1" fmla="val 71235"/>
              <a:gd name="adj2" fmla="val 45031"/>
              <a:gd name="adj3" fmla="val 16667"/>
            </a:avLst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>
              <a:lnSpc>
                <a:spcPct val="115000"/>
              </a:lnSpc>
              <a:spcAft>
                <a:spcPts val="0"/>
              </a:spcAft>
            </a:pPr>
            <a:r>
              <a:rPr lang="en-US" sz="1600" dirty="0">
                <a:cs typeface="AL-Mohanad Bold" pitchFamily="2" charset="-78"/>
              </a:rPr>
              <a:t>What can we</a:t>
            </a:r>
          </a:p>
          <a:p>
            <a:pPr algn="ctr" rtl="0">
              <a:lnSpc>
                <a:spcPct val="115000"/>
              </a:lnSpc>
              <a:spcAft>
                <a:spcPts val="0"/>
              </a:spcAft>
            </a:pPr>
            <a:r>
              <a:rPr lang="en-US" sz="1600" dirty="0">
                <a:cs typeface="AL-Mohanad Bold" pitchFamily="2" charset="-78"/>
              </a:rPr>
              <a:t>improve?</a:t>
            </a:r>
          </a:p>
          <a:p>
            <a:pPr algn="ctr">
              <a:lnSpc>
                <a:spcPct val="115000"/>
              </a:lnSpc>
            </a:pPr>
            <a:r>
              <a:rPr lang="ar-SA" sz="1600" dirty="0">
                <a:cs typeface="AL-Mohanad Bold" pitchFamily="2" charset="-78"/>
              </a:rPr>
              <a:t>      ماذا يمكن أن نحسن؟</a:t>
            </a:r>
            <a:endParaRPr lang="en-US" sz="1600" dirty="0">
              <a:ea typeface="Calibri"/>
              <a:cs typeface="AL-Mohanad Bold" pitchFamily="2" charset="-78"/>
            </a:endParaRPr>
          </a:p>
        </p:txBody>
      </p:sp>
      <p:sp>
        <p:nvSpPr>
          <p:cNvPr id="35" name="وسيلة شرح مستطيلة مستديرة الزوايا 34"/>
          <p:cNvSpPr/>
          <p:nvPr/>
        </p:nvSpPr>
        <p:spPr>
          <a:xfrm>
            <a:off x="35496" y="66989"/>
            <a:ext cx="3556205" cy="769723"/>
          </a:xfrm>
          <a:prstGeom prst="wedgeRoundRectCallout">
            <a:avLst>
              <a:gd name="adj1" fmla="val 40453"/>
              <a:gd name="adj2" fmla="val 116811"/>
              <a:gd name="adj3" fmla="val 16667"/>
            </a:avLst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rtl="0"/>
            <a:r>
              <a:rPr lang="en-US" sz="1500" dirty="0">
                <a:cs typeface="AL-Mohanad Bold" pitchFamily="2" charset="-78"/>
              </a:rPr>
              <a:t>Are we aligned with where we want to go?</a:t>
            </a:r>
          </a:p>
          <a:p>
            <a:pPr rtl="0"/>
            <a:r>
              <a:rPr lang="ar-SA" sz="1500" b="1" dirty="0">
                <a:cs typeface="AL-Mohanad Bold" pitchFamily="2" charset="-78"/>
              </a:rPr>
              <a:t>هل نحن نتقدم للمكان الذي نريد الذهاب إليه؟</a:t>
            </a:r>
            <a:endParaRPr lang="en-US" sz="1500" dirty="0">
              <a:cs typeface="AL-Mohanad Bold" pitchFamily="2" charset="-78"/>
            </a:endParaRPr>
          </a:p>
        </p:txBody>
      </p:sp>
      <p:sp>
        <p:nvSpPr>
          <p:cNvPr id="40" name="Rectangle 19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SA"/>
          </a:p>
        </p:txBody>
      </p:sp>
      <p:sp>
        <p:nvSpPr>
          <p:cNvPr id="44" name="وسيلة شرح مستطيلة مستديرة الزوايا 43"/>
          <p:cNvSpPr/>
          <p:nvPr/>
        </p:nvSpPr>
        <p:spPr>
          <a:xfrm>
            <a:off x="5364088" y="66989"/>
            <a:ext cx="1611055" cy="985747"/>
          </a:xfrm>
          <a:prstGeom prst="wedgeRoundRectCallout">
            <a:avLst>
              <a:gd name="adj1" fmla="val -54610"/>
              <a:gd name="adj2" fmla="val 76252"/>
              <a:gd name="adj3" fmla="val 16667"/>
            </a:avLst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lvl="0" algn="ctr" rtl="0" fontAlgn="base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AL-Mohanad Bold" pitchFamily="2" charset="-78"/>
              </a:rPr>
              <a:t>Where do we </a:t>
            </a:r>
            <a:endParaRPr lang="en-US" sz="1600" dirty="0">
              <a:solidFill>
                <a:schemeClr val="bg1"/>
              </a:solidFill>
              <a:latin typeface="Arial" pitchFamily="34" charset="0"/>
              <a:cs typeface="AL-Mohanad Bold" pitchFamily="2" charset="-78"/>
            </a:endParaRPr>
          </a:p>
          <a:p>
            <a:pPr lvl="0" algn="ctr" rt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AL-Mohanad Bold" pitchFamily="2" charset="-78"/>
              </a:rPr>
              <a:t>Want to go?</a:t>
            </a:r>
            <a:endParaRPr lang="ar-SA" sz="1600" dirty="0">
              <a:solidFill>
                <a:schemeClr val="bg1"/>
              </a:solidFill>
              <a:cs typeface="AL-Mohanad Bold" pitchFamily="2" charset="-78"/>
            </a:endParaRPr>
          </a:p>
          <a:p>
            <a:pPr algn="ctr"/>
            <a:r>
              <a:rPr lang="ar-SA" sz="1600" dirty="0">
                <a:solidFill>
                  <a:schemeClr val="bg1"/>
                </a:solidFill>
                <a:cs typeface="AL-Mohanad Bold" pitchFamily="2" charset="-78"/>
              </a:rPr>
              <a:t>أين نريد أن نذهب؟</a:t>
            </a:r>
          </a:p>
        </p:txBody>
      </p:sp>
      <p:pic>
        <p:nvPicPr>
          <p:cNvPr id="15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73988" y="0"/>
            <a:ext cx="2057400" cy="1409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487986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1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3" grpId="0">
        <p:bldAsOne/>
      </p:bldGraphic>
      <p:bldP spid="19" grpId="0" animBg="1"/>
      <p:bldP spid="22" grpId="0" animBg="1"/>
      <p:bldP spid="23" grpId="0" animBg="1"/>
      <p:bldP spid="25" grpId="0" animBg="1"/>
      <p:bldP spid="28" grpId="0" animBg="1"/>
      <p:bldP spid="29" grpId="0" animBg="1"/>
      <p:bldP spid="32" grpId="0" animBg="1"/>
      <p:bldP spid="33" grpId="0" animBg="1"/>
      <p:bldP spid="35" grpId="0" animBg="1"/>
      <p:bldP spid="44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" name="رسم تخطيطي 16"/>
          <p:cNvGraphicFramePr/>
          <p:nvPr>
            <p:extLst>
              <p:ext uri="{D42A27DB-BD31-4B8C-83A1-F6EECF244321}">
                <p14:modId xmlns:p14="http://schemas.microsoft.com/office/powerpoint/2010/main" val="3674388336"/>
              </p:ext>
            </p:extLst>
          </p:nvPr>
        </p:nvGraphicFramePr>
        <p:xfrm>
          <a:off x="1" y="116632"/>
          <a:ext cx="8964488" cy="666935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مستطيل مستدير الزوايا 2"/>
          <p:cNvSpPr/>
          <p:nvPr/>
        </p:nvSpPr>
        <p:spPr>
          <a:xfrm>
            <a:off x="3203848" y="2276872"/>
            <a:ext cx="2858053" cy="2448272"/>
          </a:xfrm>
          <a:prstGeom prst="roundRect">
            <a:avLst/>
          </a:prstGeom>
          <a:solidFill>
            <a:schemeClr val="accent3">
              <a:lumMod val="75000"/>
            </a:schemeClr>
          </a:solidFill>
          <a:ln cmpd="tri"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divot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>
                <a:cs typeface="AL-Mohanad Bold" pitchFamily="2" charset="-78"/>
              </a:rPr>
              <a:t>تقارير البرامج</a:t>
            </a:r>
          </a:p>
          <a:p>
            <a:pPr marL="285750" indent="-285750">
              <a:buFontTx/>
              <a:buChar char="-"/>
            </a:pPr>
            <a:r>
              <a:rPr lang="ar-SA" dirty="0">
                <a:cs typeface="AL-Mohanad Bold" pitchFamily="2" charset="-78"/>
              </a:rPr>
              <a:t>اصدار تقرير واحد للمقررات ذات التوصيف الموحد يتم استخلاصه من تقارير المقررات لكل عضو هيئة تدريس</a:t>
            </a:r>
          </a:p>
          <a:p>
            <a:pPr marL="285750" indent="-285750">
              <a:buFontTx/>
              <a:buChar char="-"/>
            </a:pPr>
            <a:r>
              <a:rPr lang="ar-SA" dirty="0">
                <a:cs typeface="AL-Mohanad Bold" pitchFamily="2" charset="-78"/>
              </a:rPr>
              <a:t>اصدار تقرير واحد للبرامج المتماثلة يتم استخلاصه من تقارير البرامج في كل كلية</a:t>
            </a:r>
          </a:p>
        </p:txBody>
      </p:sp>
    </p:spTree>
    <p:extLst>
      <p:ext uri="{BB962C8B-B14F-4D97-AF65-F5344CB8AC3E}">
        <p14:creationId xmlns:p14="http://schemas.microsoft.com/office/powerpoint/2010/main" val="246935582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" name="رسم تخطيطي 16"/>
          <p:cNvGraphicFramePr/>
          <p:nvPr>
            <p:extLst>
              <p:ext uri="{D42A27DB-BD31-4B8C-83A1-F6EECF244321}">
                <p14:modId xmlns:p14="http://schemas.microsoft.com/office/powerpoint/2010/main" val="3563787265"/>
              </p:ext>
            </p:extLst>
          </p:nvPr>
        </p:nvGraphicFramePr>
        <p:xfrm>
          <a:off x="1" y="116633"/>
          <a:ext cx="8964488" cy="66247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مستطيل مستدير الزوايا 3"/>
          <p:cNvSpPr/>
          <p:nvPr/>
        </p:nvSpPr>
        <p:spPr>
          <a:xfrm>
            <a:off x="2051720" y="1962132"/>
            <a:ext cx="4752528" cy="11068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000" dirty="0">
                <a:cs typeface="AL-Mohanad Bold" pitchFamily="2" charset="-78"/>
              </a:rPr>
              <a:t>التعديلات التي تطلب موافقة مجلس القسم فقط</a:t>
            </a:r>
          </a:p>
          <a:p>
            <a:pPr algn="ctr"/>
            <a:r>
              <a:rPr lang="ar-SA" sz="1600" dirty="0">
                <a:cs typeface="AL-Mohanad Bold" pitchFamily="2" charset="-78"/>
              </a:rPr>
              <a:t>طرق التقييم , استراتيجيات التدريس , الأنشطة التعليمية, تحديد الكتب المقررة ومصادر التعلم للمقر</a:t>
            </a:r>
          </a:p>
          <a:p>
            <a:pPr algn="ctr"/>
            <a:r>
              <a:rPr lang="ar-SA" sz="1600" dirty="0">
                <a:cs typeface="AL-Mohanad Bold" pitchFamily="2" charset="-78"/>
              </a:rPr>
              <a:t>تغييرات في اهداف المقرر بما لا يؤثر اكثر من 20% من مخرجات التعلم</a:t>
            </a:r>
          </a:p>
        </p:txBody>
      </p:sp>
      <p:sp>
        <p:nvSpPr>
          <p:cNvPr id="6" name="مستطيل مستدير الزوايا 5"/>
          <p:cNvSpPr/>
          <p:nvPr/>
        </p:nvSpPr>
        <p:spPr>
          <a:xfrm>
            <a:off x="2051720" y="3284984"/>
            <a:ext cx="4752528" cy="1656184"/>
          </a:xfrm>
          <a:prstGeom prst="round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000" dirty="0">
                <a:cs typeface="AL-Mohanad Bold" pitchFamily="2" charset="-78"/>
              </a:rPr>
              <a:t>التعديلات التي تطلب موافقة مجلس الجامعة</a:t>
            </a:r>
          </a:p>
          <a:p>
            <a:pPr algn="ctr"/>
            <a:r>
              <a:rPr lang="ar-SA" sz="1600" dirty="0">
                <a:cs typeface="AL-Mohanad Bold" pitchFamily="2" charset="-78"/>
              </a:rPr>
              <a:t>الأهداف العامة للبرنامج الأكاديمي </a:t>
            </a:r>
          </a:p>
          <a:p>
            <a:pPr algn="ctr"/>
            <a:r>
              <a:rPr lang="ar-SA" sz="1600" dirty="0">
                <a:cs typeface="AL-Mohanad Bold" pitchFamily="2" charset="-78"/>
              </a:rPr>
              <a:t>عنوان البرنامج ,  مدته , نظام الدراسة , عدد الساعات للبرنامج عدد الساعات للمقرر , تغير رمز او رقم او اسم المقرر, تعديل متطلب مقرر, تغيير لغة التدريس للمقرر </a:t>
            </a:r>
          </a:p>
          <a:p>
            <a:pPr algn="ctr"/>
            <a:r>
              <a:rPr lang="ar-SA" sz="1600" dirty="0">
                <a:cs typeface="AL-Mohanad Bold" pitchFamily="2" charset="-78"/>
              </a:rPr>
              <a:t>تغيير اكثر من 20% من مخرجات التعلم وصفات الخريج التعلم</a:t>
            </a:r>
          </a:p>
        </p:txBody>
      </p:sp>
      <p:sp>
        <p:nvSpPr>
          <p:cNvPr id="5" name="سهم للأسفل 4"/>
          <p:cNvSpPr/>
          <p:nvPr/>
        </p:nvSpPr>
        <p:spPr>
          <a:xfrm rot="5400000">
            <a:off x="1603347" y="3302984"/>
            <a:ext cx="468000" cy="432000"/>
          </a:xfrm>
          <a:prstGeom prst="downArrow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8" name="سهم للأسفل 7"/>
          <p:cNvSpPr/>
          <p:nvPr/>
        </p:nvSpPr>
        <p:spPr>
          <a:xfrm rot="10800000">
            <a:off x="4283968" y="1556792"/>
            <a:ext cx="468000" cy="432000"/>
          </a:xfrm>
          <a:prstGeom prst="downArrow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8865639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رسم تخطيطي 1"/>
          <p:cNvGraphicFramePr/>
          <p:nvPr>
            <p:extLst>
              <p:ext uri="{D42A27DB-BD31-4B8C-83A1-F6EECF244321}">
                <p14:modId xmlns:p14="http://schemas.microsoft.com/office/powerpoint/2010/main" val="113862540"/>
              </p:ext>
            </p:extLst>
          </p:nvPr>
        </p:nvGraphicFramePr>
        <p:xfrm>
          <a:off x="-2700808" y="116632"/>
          <a:ext cx="12385376" cy="67413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" name="مربع نص 6"/>
          <p:cNvSpPr txBox="1"/>
          <p:nvPr/>
        </p:nvSpPr>
        <p:spPr>
          <a:xfrm>
            <a:off x="2915816" y="4077072"/>
            <a:ext cx="3312368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dirty="0">
                <a:solidFill>
                  <a:schemeClr val="bg1"/>
                </a:solidFill>
                <a:cs typeface="AL-Mohanad Bold" pitchFamily="2" charset="-78"/>
              </a:rPr>
              <a:t>مخرجات التعلم للوحدة</a:t>
            </a:r>
          </a:p>
        </p:txBody>
      </p:sp>
      <p:sp>
        <p:nvSpPr>
          <p:cNvPr id="9" name="مربع نص 8"/>
          <p:cNvSpPr txBox="1"/>
          <p:nvPr/>
        </p:nvSpPr>
        <p:spPr>
          <a:xfrm>
            <a:off x="3041504" y="2924944"/>
            <a:ext cx="3168352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dirty="0">
                <a:solidFill>
                  <a:schemeClr val="bg1"/>
                </a:solidFill>
                <a:cs typeface="AL-Mohanad Bold" pitchFamily="2" charset="-78"/>
              </a:rPr>
              <a:t>مخرجات التعلم للمقرر</a:t>
            </a:r>
          </a:p>
        </p:txBody>
      </p:sp>
      <p:sp>
        <p:nvSpPr>
          <p:cNvPr id="10" name="مربع نص 9"/>
          <p:cNvSpPr txBox="1"/>
          <p:nvPr/>
        </p:nvSpPr>
        <p:spPr>
          <a:xfrm>
            <a:off x="1883023" y="755993"/>
            <a:ext cx="5209257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dirty="0">
                <a:solidFill>
                  <a:schemeClr val="bg1"/>
                </a:solidFill>
                <a:cs typeface="AL-Mohanad Bold" pitchFamily="2" charset="-78"/>
              </a:rPr>
              <a:t>مخرجات التعلم للمؤسسة التعليمية</a:t>
            </a:r>
          </a:p>
        </p:txBody>
      </p:sp>
      <p:sp>
        <p:nvSpPr>
          <p:cNvPr id="11" name="مربع نص 10"/>
          <p:cNvSpPr txBox="1"/>
          <p:nvPr/>
        </p:nvSpPr>
        <p:spPr>
          <a:xfrm>
            <a:off x="2996208" y="1916832"/>
            <a:ext cx="3456384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dirty="0">
                <a:solidFill>
                  <a:schemeClr val="bg1"/>
                </a:solidFill>
                <a:cs typeface="AL-Mohanad Bold" pitchFamily="2" charset="-78"/>
              </a:rPr>
              <a:t>مخرجات التعلم للبرنامج</a:t>
            </a:r>
          </a:p>
        </p:txBody>
      </p:sp>
      <p:sp>
        <p:nvSpPr>
          <p:cNvPr id="12" name="مربع نص 11"/>
          <p:cNvSpPr txBox="1"/>
          <p:nvPr/>
        </p:nvSpPr>
        <p:spPr>
          <a:xfrm>
            <a:off x="2483768" y="5085184"/>
            <a:ext cx="3312368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dirty="0">
                <a:solidFill>
                  <a:schemeClr val="bg1"/>
                </a:solidFill>
                <a:cs typeface="AL-Mohanad Bold" pitchFamily="2" charset="-78"/>
              </a:rPr>
              <a:t>مخرجات التعلم للدرس</a:t>
            </a:r>
          </a:p>
        </p:txBody>
      </p:sp>
      <p:sp>
        <p:nvSpPr>
          <p:cNvPr id="15" name="سهم مسنن إلى اليمين 14"/>
          <p:cNvSpPr/>
          <p:nvPr/>
        </p:nvSpPr>
        <p:spPr>
          <a:xfrm rot="5400000" flipH="1">
            <a:off x="7810874" y="1412776"/>
            <a:ext cx="1421014" cy="404428"/>
          </a:xfrm>
          <a:prstGeom prst="notchedRight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7" name="سهم مسنن إلى اليمين 16"/>
          <p:cNvSpPr/>
          <p:nvPr/>
        </p:nvSpPr>
        <p:spPr>
          <a:xfrm rot="5400000" flipH="1">
            <a:off x="7642842" y="2999071"/>
            <a:ext cx="1751575" cy="404428"/>
          </a:xfrm>
          <a:prstGeom prst="notchedRightArrow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8" name="سهم مسنن إلى اليمين 17"/>
          <p:cNvSpPr/>
          <p:nvPr/>
        </p:nvSpPr>
        <p:spPr>
          <a:xfrm rot="5400000" flipH="1">
            <a:off x="7662071" y="4734168"/>
            <a:ext cx="1718619" cy="404428"/>
          </a:xfrm>
          <a:prstGeom prst="notchedRightArrow">
            <a:avLst>
              <a:gd name="adj1" fmla="val 43251"/>
              <a:gd name="adj2" fmla="val 50000"/>
            </a:avLst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9" name="سهم مسنن إلى اليمين 18"/>
          <p:cNvSpPr/>
          <p:nvPr/>
        </p:nvSpPr>
        <p:spPr>
          <a:xfrm rot="16200000" flipH="1">
            <a:off x="-132200" y="1426981"/>
            <a:ext cx="1421014" cy="404428"/>
          </a:xfrm>
          <a:prstGeom prst="notchedRight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0" name="سهم مسنن إلى اليمين 19"/>
          <p:cNvSpPr/>
          <p:nvPr/>
        </p:nvSpPr>
        <p:spPr>
          <a:xfrm rot="16200000" flipH="1">
            <a:off x="-300232" y="3013276"/>
            <a:ext cx="1751575" cy="404428"/>
          </a:xfrm>
          <a:prstGeom prst="notchedRightArrow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1" name="سهم مسنن إلى اليمين 20"/>
          <p:cNvSpPr/>
          <p:nvPr/>
        </p:nvSpPr>
        <p:spPr>
          <a:xfrm rot="16200000" flipH="1">
            <a:off x="-281003" y="4748373"/>
            <a:ext cx="1718619" cy="404428"/>
          </a:xfrm>
          <a:prstGeom prst="notchedRightArrow">
            <a:avLst>
              <a:gd name="adj1" fmla="val 43251"/>
              <a:gd name="adj2" fmla="val 50000"/>
            </a:avLst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2" name="مربع نص 21"/>
          <p:cNvSpPr txBox="1"/>
          <p:nvPr/>
        </p:nvSpPr>
        <p:spPr>
          <a:xfrm rot="16200000">
            <a:off x="514291" y="2971691"/>
            <a:ext cx="1009272" cy="76944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4400" b="1" dirty="0">
                <a:solidFill>
                  <a:schemeClr val="accent1">
                    <a:lumMod val="75000"/>
                  </a:schemeClr>
                </a:solidFill>
                <a:cs typeface="AL-Mohanad Bold" pitchFamily="2" charset="-78"/>
              </a:rPr>
              <a:t>بناء</a:t>
            </a:r>
          </a:p>
        </p:txBody>
      </p:sp>
      <p:sp>
        <p:nvSpPr>
          <p:cNvPr id="23" name="مربع نص 22"/>
          <p:cNvSpPr txBox="1"/>
          <p:nvPr/>
        </p:nvSpPr>
        <p:spPr>
          <a:xfrm rot="16200000">
            <a:off x="7247039" y="3079703"/>
            <a:ext cx="1369312" cy="76944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4400" b="1" dirty="0">
                <a:solidFill>
                  <a:schemeClr val="accent1">
                    <a:lumMod val="75000"/>
                  </a:schemeClr>
                </a:solidFill>
                <a:cs typeface="AL-Mohanad Bold" pitchFamily="2" charset="-78"/>
              </a:rPr>
              <a:t>تطوير</a:t>
            </a:r>
          </a:p>
        </p:txBody>
      </p:sp>
    </p:spTree>
    <p:extLst>
      <p:ext uri="{BB962C8B-B14F-4D97-AF65-F5344CB8AC3E}">
        <p14:creationId xmlns:p14="http://schemas.microsoft.com/office/powerpoint/2010/main" val="126015792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جدول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2948217"/>
              </p:ext>
            </p:extLst>
          </p:nvPr>
        </p:nvGraphicFramePr>
        <p:xfrm>
          <a:off x="158645" y="908720"/>
          <a:ext cx="8733835" cy="5784301"/>
        </p:xfrm>
        <a:graphic>
          <a:graphicData uri="http://schemas.openxmlformats.org/drawingml/2006/table">
            <a:tbl>
              <a:tblPr firstRow="1" firstCol="1" bandRow="1">
                <a:tableStyleId>{8799B23B-EC83-4686-B30A-512413B5E67A}</a:tableStyleId>
              </a:tblPr>
              <a:tblGrid>
                <a:gridCol w="5427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27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359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427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4277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6805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04702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1052281">
                <a:tc>
                  <a:txBody>
                    <a:bodyPr/>
                    <a:lstStyle/>
                    <a:p>
                      <a:pPr marL="71755" marR="71755"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800" dirty="0">
                          <a:effectLst/>
                          <a:cs typeface="AL-Mohanad" pitchFamily="2" charset="-78"/>
                        </a:rPr>
                        <a:t>لا ينطبق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AL-Mohanad" pitchFamily="2" charset="-78"/>
                      </a:endParaRPr>
                    </a:p>
                  </a:txBody>
                  <a:tcPr marL="68580" marR="68580" marT="0" marB="0"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800" dirty="0">
                          <a:effectLst/>
                          <a:cs typeface="AL-Mohanad" pitchFamily="2" charset="-78"/>
                        </a:rPr>
                        <a:t>غير موافق بشدة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AL-Mohanad" pitchFamily="2" charset="-78"/>
                      </a:endParaRPr>
                    </a:p>
                  </a:txBody>
                  <a:tcPr marL="68580" marR="68580" marT="0" marB="0"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800" dirty="0">
                          <a:effectLst/>
                          <a:cs typeface="AL-Mohanad" pitchFamily="2" charset="-78"/>
                        </a:rPr>
                        <a:t>غير موافق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AL-Mohanad" pitchFamily="2" charset="-78"/>
                      </a:endParaRPr>
                    </a:p>
                  </a:txBody>
                  <a:tcPr marL="68580" marR="68580" marT="0" marB="0"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800" dirty="0">
                          <a:effectLst/>
                          <a:cs typeface="AL-Mohanad" pitchFamily="2" charset="-78"/>
                        </a:rPr>
                        <a:t>محايد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AL-Mohanad" pitchFamily="2" charset="-78"/>
                      </a:endParaRPr>
                    </a:p>
                  </a:txBody>
                  <a:tcPr marL="68580" marR="68580" marT="0" marB="0"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800" dirty="0">
                          <a:effectLst/>
                          <a:cs typeface="AL-Mohanad" pitchFamily="2" charset="-78"/>
                        </a:rPr>
                        <a:t>موافق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AL-Mohanad" pitchFamily="2" charset="-78"/>
                      </a:endParaRPr>
                    </a:p>
                  </a:txBody>
                  <a:tcPr marL="68580" marR="68580" marT="0" marB="0"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800" dirty="0">
                          <a:effectLst/>
                          <a:cs typeface="AL-Mohanad" pitchFamily="2" charset="-78"/>
                        </a:rPr>
                        <a:t>موافق بشدة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AL-Mohanad" pitchFamily="2" charset="-78"/>
                      </a:endParaRPr>
                    </a:p>
                  </a:txBody>
                  <a:tcPr marL="68580" marR="68580" marT="0" marB="0"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228600"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43510" algn="l"/>
                        </a:tabLst>
                      </a:pPr>
                      <a:r>
                        <a:rPr lang="ar-SA" sz="1800" dirty="0">
                          <a:effectLst/>
                          <a:cs typeface="AL-Mohanad" pitchFamily="2" charset="-78"/>
                        </a:rPr>
                        <a:t>بنود استطلاع آراء الخريجين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AL-Mohanad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8930">
                <a:tc gridSpan="6">
                  <a:txBody>
                    <a:bodyPr/>
                    <a:lstStyle/>
                    <a:p>
                      <a:pPr marL="228600" algn="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43510" algn="l"/>
                          <a:tab pos="5922010" algn="r"/>
                        </a:tabLst>
                      </a:pPr>
                      <a:endParaRPr lang="en-US" sz="1800" dirty="0">
                        <a:effectLst/>
                        <a:latin typeface="Calibri"/>
                        <a:ea typeface="Calibri"/>
                        <a:cs typeface="AL-Mohanad" pitchFamily="2" charset="-7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228600" marR="0" indent="0" algn="ct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43510" algn="l"/>
                          <a:tab pos="5922010" algn="r"/>
                        </a:tabLst>
                        <a:defRPr/>
                      </a:pPr>
                      <a:r>
                        <a:rPr lang="ar-SA" sz="1800" dirty="0">
                          <a:effectLst/>
                          <a:latin typeface="+mn-lt"/>
                          <a:ea typeface="Calibri"/>
                          <a:cs typeface="AL-Mohanad" pitchFamily="2" charset="-78"/>
                        </a:rPr>
                        <a:t>تقويم البرنامج</a:t>
                      </a:r>
                      <a:r>
                        <a:rPr lang="ar-SA" sz="1800" baseline="0" dirty="0">
                          <a:effectLst/>
                          <a:latin typeface="+mn-lt"/>
                          <a:ea typeface="Calibri"/>
                          <a:cs typeface="AL-Mohanad" pitchFamily="2" charset="-78"/>
                        </a:rPr>
                        <a:t> الذي درسته</a:t>
                      </a:r>
                      <a:endParaRPr lang="ar-SA" sz="1800" dirty="0">
                        <a:effectLst/>
                        <a:latin typeface="+mn-lt"/>
                        <a:ea typeface="Calibri"/>
                        <a:cs typeface="AL-Mohanad" pitchFamily="2" charset="-7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8930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800">
                        <a:effectLst/>
                        <a:latin typeface="Calibri"/>
                        <a:ea typeface="Calibri"/>
                        <a:cs typeface="AL-Mohanad" pitchFamily="2" charset="-7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800">
                        <a:effectLst/>
                        <a:latin typeface="Calibri"/>
                        <a:ea typeface="Calibri"/>
                        <a:cs typeface="AL-Mohanad" pitchFamily="2" charset="-7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Calibri"/>
                        <a:ea typeface="Calibri"/>
                        <a:cs typeface="AL-Mohanad" pitchFamily="2" charset="-7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800">
                        <a:effectLst/>
                        <a:latin typeface="Calibri"/>
                        <a:ea typeface="Calibri"/>
                        <a:cs typeface="AL-Mohanad" pitchFamily="2" charset="-7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800">
                        <a:effectLst/>
                        <a:latin typeface="Calibri"/>
                        <a:ea typeface="Calibri"/>
                        <a:cs typeface="AL-Mohanad" pitchFamily="2" charset="-7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Calibri"/>
                        <a:ea typeface="Calibri"/>
                        <a:cs typeface="AL-Mohanad" pitchFamily="2" charset="-7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195" algn="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43510" algn="l"/>
                        </a:tabLst>
                      </a:pPr>
                      <a:r>
                        <a:rPr lang="ar-SA" sz="1800" dirty="0">
                          <a:effectLst/>
                          <a:cs typeface="AL-Mohanad" pitchFamily="2" charset="-78"/>
                        </a:rPr>
                        <a:t>طور البرنامج مهاراتي في التفكير الناقد وحل المشكلات 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AL-Mohanad" pitchFamily="2" charset="-7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195"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43510" algn="l"/>
                        </a:tabLst>
                      </a:pPr>
                      <a:r>
                        <a:rPr lang="ar-SA" sz="1400">
                          <a:effectLst/>
                        </a:rPr>
                        <a:t>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7351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800">
                        <a:effectLst/>
                        <a:latin typeface="Calibri"/>
                        <a:ea typeface="Calibri"/>
                        <a:cs typeface="AL-Mohanad" pitchFamily="2" charset="-7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800">
                        <a:effectLst/>
                        <a:latin typeface="Calibri"/>
                        <a:ea typeface="Calibri"/>
                        <a:cs typeface="AL-Mohanad" pitchFamily="2" charset="-7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cs typeface="AL-Mohanad" pitchFamily="2" charset="-78"/>
                        </a:rPr>
                        <a:t> 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AL-Mohanad" pitchFamily="2" charset="-7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800">
                        <a:effectLst/>
                        <a:latin typeface="Calibri"/>
                        <a:ea typeface="Calibri"/>
                        <a:cs typeface="AL-Mohanad" pitchFamily="2" charset="-7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cs typeface="AL-Mohanad" pitchFamily="2" charset="-78"/>
                        </a:rPr>
                        <a:t> 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AL-Mohanad" pitchFamily="2" charset="-7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cs typeface="AL-Mohanad" pitchFamily="2" charset="-78"/>
                        </a:rPr>
                        <a:t> 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AL-Mohanad" pitchFamily="2" charset="-7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195" algn="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43510" algn="l"/>
                        </a:tabLst>
                      </a:pPr>
                      <a:r>
                        <a:rPr lang="ar-SA" sz="1800" dirty="0">
                          <a:effectLst/>
                          <a:cs typeface="AL-Mohanad" pitchFamily="2" charset="-78"/>
                        </a:rPr>
                        <a:t>ساعدني البرنامج على تحسين مهاراتي في التواصل الفعال مع الآخرين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AL-Mohanad" pitchFamily="2" charset="-7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195"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43510" algn="l"/>
                        </a:tabLst>
                      </a:pPr>
                      <a:r>
                        <a:rPr lang="ar-SA" sz="1400">
                          <a:effectLst/>
                        </a:rPr>
                        <a:t>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8930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800">
                        <a:effectLst/>
                        <a:latin typeface="Calibri"/>
                        <a:ea typeface="Calibri"/>
                        <a:cs typeface="AL-Mohanad" pitchFamily="2" charset="-7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800">
                        <a:effectLst/>
                        <a:latin typeface="Calibri"/>
                        <a:ea typeface="Calibri"/>
                        <a:cs typeface="AL-Mohanad" pitchFamily="2" charset="-7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cs typeface="AL-Mohanad" pitchFamily="2" charset="-78"/>
                        </a:rPr>
                        <a:t> 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AL-Mohanad" pitchFamily="2" charset="-7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cs typeface="AL-Mohanad" pitchFamily="2" charset="-78"/>
                        </a:rPr>
                        <a:t> 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AL-Mohanad" pitchFamily="2" charset="-7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cs typeface="AL-Mohanad" pitchFamily="2" charset="-78"/>
                        </a:rPr>
                        <a:t> 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AL-Mohanad" pitchFamily="2" charset="-7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Calibri"/>
                        <a:ea typeface="Calibri"/>
                        <a:cs typeface="AL-Mohanad" pitchFamily="2" charset="-7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195" algn="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43510" algn="l"/>
                        </a:tabLst>
                      </a:pPr>
                      <a:r>
                        <a:rPr lang="ar-SA" sz="1800" dirty="0">
                          <a:effectLst/>
                          <a:cs typeface="AL-Mohanad" pitchFamily="2" charset="-78"/>
                        </a:rPr>
                        <a:t>طور البرنامج مهاراتي على العمل بفاعلية مع مجموعات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AL-Mohanad" pitchFamily="2" charset="-7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195"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43510" algn="l"/>
                        </a:tabLst>
                      </a:pPr>
                      <a:r>
                        <a:rPr lang="ar-SA" sz="1400">
                          <a:effectLst/>
                        </a:rPr>
                        <a:t>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8930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800">
                        <a:effectLst/>
                        <a:latin typeface="Calibri"/>
                        <a:ea typeface="Calibri"/>
                        <a:cs typeface="AL-Mohanad" pitchFamily="2" charset="-7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800">
                        <a:effectLst/>
                        <a:latin typeface="Calibri"/>
                        <a:ea typeface="Calibri"/>
                        <a:cs typeface="AL-Mohanad" pitchFamily="2" charset="-7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cs typeface="AL-Mohanad" pitchFamily="2" charset="-78"/>
                        </a:rPr>
                        <a:t> 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AL-Mohanad" pitchFamily="2" charset="-7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800">
                        <a:effectLst/>
                        <a:latin typeface="Calibri"/>
                        <a:ea typeface="Calibri"/>
                        <a:cs typeface="AL-Mohanad" pitchFamily="2" charset="-7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cs typeface="AL-Mohanad" pitchFamily="2" charset="-78"/>
                        </a:rPr>
                        <a:t> 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AL-Mohanad" pitchFamily="2" charset="-7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cs typeface="AL-Mohanad" pitchFamily="2" charset="-78"/>
                        </a:rPr>
                        <a:t> 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AL-Mohanad" pitchFamily="2" charset="-7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195" algn="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43510" algn="l"/>
                        </a:tabLst>
                      </a:pPr>
                      <a:r>
                        <a:rPr lang="ar-SA" sz="1800" dirty="0">
                          <a:effectLst/>
                          <a:cs typeface="AL-Mohanad" pitchFamily="2" charset="-78"/>
                        </a:rPr>
                        <a:t>طور البرنامج مهاراتي في استخدام التقنية 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AL-Mohanad" pitchFamily="2" charset="-7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195"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43510" algn="l"/>
                        </a:tabLst>
                      </a:pPr>
                      <a:r>
                        <a:rPr lang="ar-SA" sz="1400">
                          <a:effectLst/>
                        </a:rPr>
                        <a:t>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2637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800">
                        <a:effectLst/>
                        <a:latin typeface="Calibri"/>
                        <a:ea typeface="Calibri"/>
                        <a:cs typeface="AL-Mohanad" pitchFamily="2" charset="-7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800">
                        <a:effectLst/>
                        <a:latin typeface="Calibri"/>
                        <a:ea typeface="Calibri"/>
                        <a:cs typeface="AL-Mohanad" pitchFamily="2" charset="-7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800">
                        <a:effectLst/>
                        <a:latin typeface="Calibri"/>
                        <a:ea typeface="Calibri"/>
                        <a:cs typeface="AL-Mohanad" pitchFamily="2" charset="-7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Calibri"/>
                        <a:ea typeface="Calibri"/>
                        <a:cs typeface="AL-Mohanad" pitchFamily="2" charset="-7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800">
                        <a:effectLst/>
                        <a:latin typeface="Calibri"/>
                        <a:ea typeface="Calibri"/>
                        <a:cs typeface="AL-Mohanad" pitchFamily="2" charset="-7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Calibri"/>
                        <a:ea typeface="Calibri"/>
                        <a:cs typeface="AL-Mohanad" pitchFamily="2" charset="-7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195" algn="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43510" algn="l"/>
                        </a:tabLst>
                      </a:pPr>
                      <a:r>
                        <a:rPr lang="ar-SA" sz="1800" dirty="0">
                          <a:effectLst/>
                          <a:cs typeface="AL-Mohanad" pitchFamily="2" charset="-78"/>
                        </a:rPr>
                        <a:t>ساعدني البرنامج في تنمية المعارف والمهارات اللازمة لمهنتي 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AL-Mohanad" pitchFamily="2" charset="-7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195"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43510" algn="l"/>
                        </a:tabLst>
                      </a:pPr>
                      <a:r>
                        <a:rPr lang="ar-SA" sz="1400">
                          <a:effectLst/>
                        </a:rPr>
                        <a:t>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48930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800">
                        <a:effectLst/>
                        <a:latin typeface="Calibri"/>
                        <a:ea typeface="Calibri"/>
                        <a:cs typeface="AL-Mohanad" pitchFamily="2" charset="-7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800">
                        <a:effectLst/>
                        <a:latin typeface="Calibri"/>
                        <a:ea typeface="Calibri"/>
                        <a:cs typeface="AL-Mohanad" pitchFamily="2" charset="-7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cs typeface="AL-Mohanad" pitchFamily="2" charset="-78"/>
                        </a:rPr>
                        <a:t> 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AL-Mohanad" pitchFamily="2" charset="-7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Calibri"/>
                        <a:ea typeface="Calibri"/>
                        <a:cs typeface="AL-Mohanad" pitchFamily="2" charset="-7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cs typeface="AL-Mohanad" pitchFamily="2" charset="-78"/>
                        </a:rPr>
                        <a:t> 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AL-Mohanad" pitchFamily="2" charset="-7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cs typeface="AL-Mohanad" pitchFamily="2" charset="-78"/>
                        </a:rPr>
                        <a:t> 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AL-Mohanad" pitchFamily="2" charset="-7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195" algn="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43510" algn="l"/>
                        </a:tabLst>
                      </a:pPr>
                      <a:r>
                        <a:rPr lang="ar-SA" sz="1800" dirty="0">
                          <a:effectLst/>
                          <a:cs typeface="AL-Mohanad" pitchFamily="2" charset="-78"/>
                        </a:rPr>
                        <a:t>طور البرنامج مهاراتي البحثية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AL-Mohanad" pitchFamily="2" charset="-7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195"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43510" algn="l"/>
                        </a:tabLst>
                      </a:pPr>
                      <a:r>
                        <a:rPr lang="ar-SA" sz="1400">
                          <a:effectLst/>
                        </a:rPr>
                        <a:t>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48930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800">
                        <a:effectLst/>
                        <a:latin typeface="Calibri"/>
                        <a:ea typeface="Calibri"/>
                        <a:cs typeface="AL-Mohanad" pitchFamily="2" charset="-7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800">
                        <a:effectLst/>
                        <a:latin typeface="Calibri"/>
                        <a:ea typeface="Calibri"/>
                        <a:cs typeface="AL-Mohanad" pitchFamily="2" charset="-7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cs typeface="AL-Mohanad" pitchFamily="2" charset="-78"/>
                        </a:rPr>
                        <a:t> 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AL-Mohanad" pitchFamily="2" charset="-7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cs typeface="AL-Mohanad" pitchFamily="2" charset="-78"/>
                        </a:rPr>
                        <a:t> 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AL-Mohanad" pitchFamily="2" charset="-7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cs typeface="AL-Mohanad" pitchFamily="2" charset="-78"/>
                        </a:rPr>
                        <a:t> 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AL-Mohanad" pitchFamily="2" charset="-7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Calibri"/>
                        <a:ea typeface="Calibri"/>
                        <a:cs typeface="AL-Mohanad" pitchFamily="2" charset="-7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195" algn="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43510" algn="l"/>
                        </a:tabLst>
                      </a:pPr>
                      <a:r>
                        <a:rPr lang="ar-SA" sz="1800" dirty="0">
                          <a:effectLst/>
                          <a:cs typeface="AL-Mohanad" pitchFamily="2" charset="-78"/>
                        </a:rPr>
                        <a:t>طور البرنامج قدراتي على اتخاذ القرارات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AL-Mohanad" pitchFamily="2" charset="-7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195"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43510" algn="l"/>
                        </a:tabLst>
                      </a:pPr>
                      <a:r>
                        <a:rPr lang="ar-SA" sz="1400">
                          <a:effectLst/>
                        </a:rPr>
                        <a:t>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48930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cs typeface="AL-Mohanad" pitchFamily="2" charset="-78"/>
                        </a:rPr>
                        <a:t> 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AL-Mohanad" pitchFamily="2" charset="-7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800">
                        <a:effectLst/>
                        <a:latin typeface="Calibri"/>
                        <a:ea typeface="Calibri"/>
                        <a:cs typeface="AL-Mohanad" pitchFamily="2" charset="-7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cs typeface="AL-Mohanad" pitchFamily="2" charset="-78"/>
                        </a:rPr>
                        <a:t> 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AL-Mohanad" pitchFamily="2" charset="-7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Calibri"/>
                        <a:ea typeface="Calibri"/>
                        <a:cs typeface="AL-Mohanad" pitchFamily="2" charset="-7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cs typeface="AL-Mohanad" pitchFamily="2" charset="-78"/>
                        </a:rPr>
                        <a:t> 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AL-Mohanad" pitchFamily="2" charset="-7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cs typeface="AL-Mohanad" pitchFamily="2" charset="-78"/>
                        </a:rPr>
                        <a:t> 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AL-Mohanad" pitchFamily="2" charset="-7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195" algn="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43510" algn="l"/>
                        </a:tabLst>
                      </a:pPr>
                      <a:r>
                        <a:rPr lang="ar-SA" sz="1800" dirty="0">
                          <a:effectLst/>
                          <a:cs typeface="AL-Mohanad" pitchFamily="2" charset="-78"/>
                        </a:rPr>
                        <a:t>توفر الإرشاد الأكاديمي المناسب طيلة فترة دراستي بالبرنامج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AL-Mohanad" pitchFamily="2" charset="-7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195"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43510" algn="l"/>
                        </a:tabLst>
                      </a:pPr>
                      <a:r>
                        <a:rPr lang="ar-SA" sz="1400">
                          <a:effectLst/>
                        </a:rPr>
                        <a:t>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48930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cs typeface="AL-Mohanad" pitchFamily="2" charset="-78"/>
                        </a:rPr>
                        <a:t> 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AL-Mohanad" pitchFamily="2" charset="-7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800">
                        <a:effectLst/>
                        <a:latin typeface="Calibri"/>
                        <a:ea typeface="Calibri"/>
                        <a:cs typeface="AL-Mohanad" pitchFamily="2" charset="-7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cs typeface="AL-Mohanad" pitchFamily="2" charset="-78"/>
                        </a:rPr>
                        <a:t> 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AL-Mohanad" pitchFamily="2" charset="-7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800">
                        <a:effectLst/>
                        <a:latin typeface="Calibri"/>
                        <a:ea typeface="Calibri"/>
                        <a:cs typeface="AL-Mohanad" pitchFamily="2" charset="-7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cs typeface="AL-Mohanad" pitchFamily="2" charset="-78"/>
                        </a:rPr>
                        <a:t> 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AL-Mohanad" pitchFamily="2" charset="-7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cs typeface="AL-Mohanad" pitchFamily="2" charset="-78"/>
                        </a:rPr>
                        <a:t> 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AL-Mohanad" pitchFamily="2" charset="-7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195" algn="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43510" algn="l"/>
                        </a:tabLst>
                      </a:pPr>
                      <a:r>
                        <a:rPr lang="ar-SA" sz="1800" dirty="0">
                          <a:effectLst/>
                          <a:cs typeface="AL-Mohanad" pitchFamily="2" charset="-78"/>
                        </a:rPr>
                        <a:t>زاد البرنامج من معرفتي بأخلاقيات المهنة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AL-Mohanad" pitchFamily="2" charset="-7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195"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43510" algn="l"/>
                        </a:tabLst>
                      </a:pPr>
                      <a:r>
                        <a:rPr lang="ar-SA" sz="1400">
                          <a:effectLst/>
                        </a:rPr>
                        <a:t>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48930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cs typeface="AL-Mohanad" pitchFamily="2" charset="-78"/>
                        </a:rPr>
                        <a:t> 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AL-Mohanad" pitchFamily="2" charset="-7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800">
                        <a:effectLst/>
                        <a:latin typeface="Calibri"/>
                        <a:ea typeface="Calibri"/>
                        <a:cs typeface="AL-Mohanad" pitchFamily="2" charset="-7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cs typeface="AL-Mohanad" pitchFamily="2" charset="-78"/>
                        </a:rPr>
                        <a:t> 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AL-Mohanad" pitchFamily="2" charset="-7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800">
                        <a:effectLst/>
                        <a:latin typeface="Calibri"/>
                        <a:ea typeface="Calibri"/>
                        <a:cs typeface="AL-Mohanad" pitchFamily="2" charset="-7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cs typeface="AL-Mohanad" pitchFamily="2" charset="-78"/>
                        </a:rPr>
                        <a:t> 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AL-Mohanad" pitchFamily="2" charset="-7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cs typeface="AL-Mohanad" pitchFamily="2" charset="-78"/>
                        </a:rPr>
                        <a:t> 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AL-Mohanad" pitchFamily="2" charset="-7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195" algn="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43510" algn="l"/>
                        </a:tabLst>
                      </a:pPr>
                      <a:r>
                        <a:rPr lang="ar-SA" sz="1800" dirty="0">
                          <a:effectLst/>
                          <a:cs typeface="AL-Mohanad" pitchFamily="2" charset="-78"/>
                        </a:rPr>
                        <a:t>أتاح البرنامج فرصة الاختيار بين عدة مقررات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AL-Mohanad" pitchFamily="2" charset="-7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195"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43510" algn="l"/>
                        </a:tabLst>
                      </a:pPr>
                      <a:r>
                        <a:rPr lang="ar-SA" sz="1400">
                          <a:effectLst/>
                        </a:rPr>
                        <a:t>10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48930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cs typeface="AL-Mohanad" pitchFamily="2" charset="-78"/>
                        </a:rPr>
                        <a:t> 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AL-Mohanad" pitchFamily="2" charset="-7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800">
                        <a:effectLst/>
                        <a:latin typeface="Calibri"/>
                        <a:ea typeface="Calibri"/>
                        <a:cs typeface="AL-Mohanad" pitchFamily="2" charset="-7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800">
                        <a:effectLst/>
                        <a:latin typeface="Calibri"/>
                        <a:ea typeface="Calibri"/>
                        <a:cs typeface="AL-Mohanad" pitchFamily="2" charset="-7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800">
                        <a:effectLst/>
                        <a:latin typeface="Calibri"/>
                        <a:ea typeface="Calibri"/>
                        <a:cs typeface="AL-Mohanad" pitchFamily="2" charset="-7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Calibri"/>
                        <a:ea typeface="Calibri"/>
                        <a:cs typeface="AL-Mohanad" pitchFamily="2" charset="-7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Calibri"/>
                        <a:ea typeface="Calibri"/>
                        <a:cs typeface="AL-Mohanad" pitchFamily="2" charset="-7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195" algn="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43510" algn="l"/>
                        </a:tabLst>
                      </a:pPr>
                      <a:r>
                        <a:rPr lang="ar-SA" sz="1800" dirty="0">
                          <a:effectLst/>
                          <a:cs typeface="AL-Mohanad" pitchFamily="2" charset="-78"/>
                        </a:rPr>
                        <a:t>امتاز البرنامج بتنوع المقررات الدراسية 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AL-Mohanad" pitchFamily="2" charset="-7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195"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43510" algn="l"/>
                        </a:tabLst>
                      </a:pPr>
                      <a:r>
                        <a:rPr lang="ar-SA" sz="1400">
                          <a:effectLst/>
                        </a:rPr>
                        <a:t>11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48930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cs typeface="AL-Mohanad" pitchFamily="2" charset="-78"/>
                        </a:rPr>
                        <a:t> 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AL-Mohanad" pitchFamily="2" charset="-7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800">
                        <a:effectLst/>
                        <a:latin typeface="Calibri"/>
                        <a:ea typeface="Calibri"/>
                        <a:cs typeface="AL-Mohanad" pitchFamily="2" charset="-7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cs typeface="AL-Mohanad" pitchFamily="2" charset="-78"/>
                        </a:rPr>
                        <a:t> 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AL-Mohanad" pitchFamily="2" charset="-7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800">
                        <a:effectLst/>
                        <a:latin typeface="Calibri"/>
                        <a:ea typeface="Calibri"/>
                        <a:cs typeface="AL-Mohanad" pitchFamily="2" charset="-7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cs typeface="AL-Mohanad" pitchFamily="2" charset="-78"/>
                        </a:rPr>
                        <a:t> 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AL-Mohanad" pitchFamily="2" charset="-7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cs typeface="AL-Mohanad" pitchFamily="2" charset="-78"/>
                        </a:rPr>
                        <a:t> 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AL-Mohanad" pitchFamily="2" charset="-7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195" algn="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43510" algn="l"/>
                        </a:tabLst>
                      </a:pPr>
                      <a:r>
                        <a:rPr lang="ar-SA" sz="1800" dirty="0">
                          <a:effectLst/>
                          <a:cs typeface="AL-Mohanad" pitchFamily="2" charset="-78"/>
                        </a:rPr>
                        <a:t>امتاز البرنامج بحداثة المقررات الدراسية 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AL-Mohanad" pitchFamily="2" charset="-7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195"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43510" algn="l"/>
                        </a:tabLst>
                      </a:pPr>
                      <a:r>
                        <a:rPr lang="ar-SA" sz="1400">
                          <a:effectLst/>
                        </a:rPr>
                        <a:t>12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57690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800">
                        <a:effectLst/>
                        <a:latin typeface="Calibri"/>
                        <a:ea typeface="Calibri"/>
                        <a:cs typeface="AL-Mohanad" pitchFamily="2" charset="-7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800">
                        <a:effectLst/>
                        <a:latin typeface="Calibri"/>
                        <a:ea typeface="Calibri"/>
                        <a:cs typeface="AL-Mohanad" pitchFamily="2" charset="-7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cs typeface="AL-Mohanad" pitchFamily="2" charset="-78"/>
                        </a:rPr>
                        <a:t> 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AL-Mohanad" pitchFamily="2" charset="-7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cs typeface="AL-Mohanad" pitchFamily="2" charset="-78"/>
                        </a:rPr>
                        <a:t> 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AL-Mohanad" pitchFamily="2" charset="-7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cs typeface="AL-Mohanad" pitchFamily="2" charset="-78"/>
                        </a:rPr>
                        <a:t> 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AL-Mohanad" pitchFamily="2" charset="-7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Calibri"/>
                        <a:ea typeface="Calibri"/>
                        <a:cs typeface="AL-Mohanad" pitchFamily="2" charset="-7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195" algn="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43510" algn="l"/>
                        </a:tabLst>
                      </a:pPr>
                      <a:r>
                        <a:rPr lang="ar-SA" sz="1800" dirty="0">
                          <a:effectLst/>
                          <a:cs typeface="AL-Mohanad" pitchFamily="2" charset="-78"/>
                        </a:rPr>
                        <a:t>راعت تطبيقات الحاسب في مقررات البرنامج التطورات التقنية الحديثة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AL-Mohanad" pitchFamily="2" charset="-7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195"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43510" algn="l"/>
                        </a:tabLst>
                      </a:pPr>
                      <a:r>
                        <a:rPr lang="ar-SA" sz="1400">
                          <a:effectLst/>
                        </a:rPr>
                        <a:t>13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42764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cs typeface="AL-Mohanad" pitchFamily="2" charset="-78"/>
                        </a:rPr>
                        <a:t> 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AL-Mohanad" pitchFamily="2" charset="-7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800">
                        <a:effectLst/>
                        <a:latin typeface="Calibri"/>
                        <a:ea typeface="Calibri"/>
                        <a:cs typeface="AL-Mohanad" pitchFamily="2" charset="-7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cs typeface="AL-Mohanad" pitchFamily="2" charset="-78"/>
                        </a:rPr>
                        <a:t> 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AL-Mohanad" pitchFamily="2" charset="-7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800">
                        <a:effectLst/>
                        <a:latin typeface="Calibri"/>
                        <a:ea typeface="Calibri"/>
                        <a:cs typeface="AL-Mohanad" pitchFamily="2" charset="-7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cs typeface="AL-Mohanad" pitchFamily="2" charset="-78"/>
                        </a:rPr>
                        <a:t> 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AL-Mohanad" pitchFamily="2" charset="-7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cs typeface="AL-Mohanad" pitchFamily="2" charset="-78"/>
                        </a:rPr>
                        <a:t> 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AL-Mohanad" pitchFamily="2" charset="-7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195" algn="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43510" algn="l"/>
                        </a:tabLst>
                      </a:pPr>
                      <a:r>
                        <a:rPr lang="ar-SA" sz="1800" dirty="0">
                          <a:effectLst/>
                          <a:cs typeface="AL-Mohanad" pitchFamily="2" charset="-78"/>
                        </a:rPr>
                        <a:t>أتاح البرنامج فرص التواصل والتعاون مع جهات سوق العمل المناسبة 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AL-Mohanad" pitchFamily="2" charset="-7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195"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43510" algn="l"/>
                        </a:tabLst>
                      </a:pPr>
                      <a:r>
                        <a:rPr lang="ar-SA" sz="1400" dirty="0">
                          <a:effectLst/>
                        </a:rPr>
                        <a:t>14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  <p:sp>
        <p:nvSpPr>
          <p:cNvPr id="4" name="مربع نص 3"/>
          <p:cNvSpPr txBox="1"/>
          <p:nvPr/>
        </p:nvSpPr>
        <p:spPr>
          <a:xfrm>
            <a:off x="395536" y="-27384"/>
            <a:ext cx="8208912" cy="646331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1">
            <a:spAutoFit/>
          </a:bodyPr>
          <a:lstStyle/>
          <a:p>
            <a:pPr algn="ctr"/>
            <a:r>
              <a:rPr lang="ar-SA" sz="3600" dirty="0">
                <a:cs typeface="AL-Mohanad Bold" pitchFamily="2" charset="-78"/>
              </a:rPr>
              <a:t>اتساق مخرجات الخطة الدراسية مع احتياجات الخريجين</a:t>
            </a:r>
          </a:p>
        </p:txBody>
      </p:sp>
    </p:spTree>
    <p:extLst>
      <p:ext uri="{BB962C8B-B14F-4D97-AF65-F5344CB8AC3E}">
        <p14:creationId xmlns:p14="http://schemas.microsoft.com/office/powerpoint/2010/main" val="229687632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جدول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4995673"/>
              </p:ext>
            </p:extLst>
          </p:nvPr>
        </p:nvGraphicFramePr>
        <p:xfrm>
          <a:off x="179512" y="889208"/>
          <a:ext cx="8789158" cy="5577840"/>
        </p:xfrm>
        <a:graphic>
          <a:graphicData uri="http://schemas.openxmlformats.org/drawingml/2006/table">
            <a:tbl>
              <a:tblPr rtl="1" firstRow="1" firstCol="1" lastRow="1" lastCol="1" bandRow="1" bandCol="1">
                <a:tableStyleId>{F5AB1C69-6EDB-4FF4-983F-18BD219EF322}</a:tableStyleId>
              </a:tblPr>
              <a:tblGrid>
                <a:gridCol w="5157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5716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4034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4034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4034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4034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4034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936104">
                <a:tc gridSpan="2">
                  <a:txBody>
                    <a:bodyPr/>
                    <a:lstStyle/>
                    <a:p>
                      <a:pPr marL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Wingdings"/>
                        <a:buNone/>
                        <a:tabLst>
                          <a:tab pos="154940" algn="l"/>
                        </a:tabLst>
                      </a:pPr>
                      <a:r>
                        <a:rPr lang="ar-SA" sz="1600" dirty="0">
                          <a:effectLst/>
                          <a:cs typeface="AL-Mohanad" pitchFamily="2" charset="-78"/>
                        </a:rPr>
                        <a:t>(أوافق بشدة ) تعني أن العبارة صحيحة دائماً أو في كل الأحيان تقريباً، و أن المطلوب تمت تأديته على أكمل وجه.</a:t>
                      </a:r>
                      <a:endParaRPr lang="en-US" sz="1600" dirty="0">
                        <a:effectLst/>
                        <a:cs typeface="AL-Mohanad" pitchFamily="2" charset="-78"/>
                      </a:endParaRPr>
                    </a:p>
                    <a:p>
                      <a:pPr marL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Wingdings"/>
                        <a:buNone/>
                        <a:tabLst>
                          <a:tab pos="154940" algn="l"/>
                        </a:tabLst>
                      </a:pPr>
                      <a:r>
                        <a:rPr lang="ar-SA" sz="1600" dirty="0">
                          <a:effectLst/>
                          <a:cs typeface="AL-Mohanad" pitchFamily="2" charset="-78"/>
                        </a:rPr>
                        <a:t>(أوافق) تعني أن العبارة صحيحة غالباً أو في أغلب الحيان، و أن المطلوب تمت تأديته بشكل جيد تقريباً.</a:t>
                      </a:r>
                      <a:endParaRPr lang="en-US" sz="1600" dirty="0">
                        <a:effectLst/>
                        <a:cs typeface="AL-Mohanad" pitchFamily="2" charset="-78"/>
                      </a:endParaRPr>
                    </a:p>
                    <a:p>
                      <a:pPr marL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Wingdings"/>
                        <a:buNone/>
                        <a:tabLst>
                          <a:tab pos="154940" algn="l"/>
                        </a:tabLst>
                      </a:pPr>
                      <a:r>
                        <a:rPr lang="ar-SA" sz="1600" dirty="0">
                          <a:effectLst/>
                          <a:cs typeface="AL-Mohanad" pitchFamily="2" charset="-78"/>
                        </a:rPr>
                        <a:t>(صحيح لحد ما ) تعني أن المطلوب تمت تأديته بشكل متوسط.</a:t>
                      </a:r>
                      <a:endParaRPr lang="en-US" sz="1600" dirty="0">
                        <a:effectLst/>
                        <a:cs typeface="AL-Mohanad" pitchFamily="2" charset="-78"/>
                      </a:endParaRPr>
                    </a:p>
                    <a:p>
                      <a:pPr marL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Wingdings"/>
                        <a:buNone/>
                        <a:tabLst>
                          <a:tab pos="154940" algn="l"/>
                        </a:tabLst>
                      </a:pPr>
                      <a:r>
                        <a:rPr lang="ar-SA" sz="1600" dirty="0">
                          <a:effectLst/>
                          <a:cs typeface="AL-Mohanad" pitchFamily="2" charset="-78"/>
                        </a:rPr>
                        <a:t>(لا أوافق) تعني أن المطلوب تمت تأديته بشكل ضعيف أو لم يؤد في معظم الأحيان.</a:t>
                      </a:r>
                      <a:endParaRPr lang="en-US" sz="1600" dirty="0">
                        <a:effectLst/>
                        <a:cs typeface="AL-Mohanad" pitchFamily="2" charset="-78"/>
                      </a:endParaRPr>
                    </a:p>
                    <a:p>
                      <a:pPr marL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Wingdings"/>
                        <a:buNone/>
                        <a:tabLst>
                          <a:tab pos="154940" algn="l"/>
                        </a:tabLst>
                      </a:pPr>
                      <a:r>
                        <a:rPr lang="ar-SA" sz="1600" dirty="0">
                          <a:effectLst/>
                          <a:cs typeface="AL-Mohanad" pitchFamily="2" charset="-78"/>
                        </a:rPr>
                        <a:t>(لا أوافق بشدة) تعني أن المطلوب تمت تأديته بشكل سيء جدا، أو لم يؤد أصلاً،  أو نادراً ما تمت تأديته.</a:t>
                      </a:r>
                      <a:endParaRPr lang="en-US" sz="1600" dirty="0">
                        <a:effectLst/>
                        <a:latin typeface="Times New Roman"/>
                        <a:ea typeface="Times New Roman"/>
                        <a:cs typeface="AL-Mohanad" pitchFamily="2" charset="-78"/>
                      </a:endParaRPr>
                    </a:p>
                  </a:txBody>
                  <a:tcPr marL="61070" marR="6107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800" dirty="0">
                          <a:effectLst/>
                          <a:cs typeface="AL-Mohanad" pitchFamily="2" charset="-78"/>
                        </a:rPr>
                        <a:t>أوافق بشدة</a:t>
                      </a:r>
                      <a:endParaRPr lang="en-US" sz="1800" dirty="0">
                        <a:effectLst/>
                        <a:latin typeface="Times New Roman"/>
                        <a:ea typeface="Times New Roman"/>
                        <a:cs typeface="AL-Mohanad" pitchFamily="2" charset="-78"/>
                      </a:endParaRPr>
                    </a:p>
                    <a:p>
                      <a:pPr marL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800" dirty="0">
                          <a:effectLst/>
                          <a:cs typeface="AL-Mohanad" pitchFamily="2" charset="-78"/>
                        </a:rPr>
                        <a:t> </a:t>
                      </a:r>
                      <a:endParaRPr lang="en-US" sz="1800" dirty="0">
                        <a:effectLst/>
                        <a:cs typeface="AL-Mohanad" pitchFamily="2" charset="-78"/>
                      </a:endParaRPr>
                    </a:p>
                    <a:p>
                      <a:pPr marL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800" dirty="0">
                          <a:effectLst/>
                          <a:cs typeface="AL-Mohanad" pitchFamily="2" charset="-78"/>
                        </a:rPr>
                        <a:t> </a:t>
                      </a:r>
                      <a:endParaRPr lang="en-US" sz="1800" dirty="0">
                        <a:effectLst/>
                        <a:latin typeface="Times New Roman"/>
                        <a:ea typeface="Times New Roman"/>
                        <a:cs typeface="AL-Mohanad" pitchFamily="2" charset="-78"/>
                      </a:endParaRPr>
                    </a:p>
                  </a:txBody>
                  <a:tcPr marL="61070" marR="61070" marT="0" marB="0"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800" dirty="0">
                          <a:effectLst/>
                          <a:cs typeface="AL-Mohanad" pitchFamily="2" charset="-78"/>
                        </a:rPr>
                        <a:t>أوافق</a:t>
                      </a:r>
                      <a:endParaRPr lang="en-US" sz="1800" dirty="0">
                        <a:effectLst/>
                        <a:latin typeface="Times New Roman"/>
                        <a:ea typeface="Times New Roman"/>
                        <a:cs typeface="AL-Mohanad" pitchFamily="2" charset="-78"/>
                      </a:endParaRPr>
                    </a:p>
                  </a:txBody>
                  <a:tcPr marL="61070" marR="61070" marT="0" marB="0"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800" dirty="0">
                          <a:effectLst/>
                          <a:cs typeface="AL-Mohanad" pitchFamily="2" charset="-78"/>
                        </a:rPr>
                        <a:t>صحيح لحد ما </a:t>
                      </a:r>
                      <a:endParaRPr lang="en-US" sz="1800" dirty="0">
                        <a:effectLst/>
                        <a:latin typeface="Times New Roman"/>
                        <a:ea typeface="Times New Roman"/>
                        <a:cs typeface="AL-Mohanad" pitchFamily="2" charset="-78"/>
                      </a:endParaRPr>
                    </a:p>
                  </a:txBody>
                  <a:tcPr marL="61070" marR="61070" marT="0" marB="0"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800" dirty="0">
                          <a:effectLst/>
                          <a:cs typeface="AL-Mohanad" pitchFamily="2" charset="-78"/>
                        </a:rPr>
                        <a:t>لا أوافق</a:t>
                      </a:r>
                      <a:endParaRPr lang="en-US" sz="1800" dirty="0">
                        <a:effectLst/>
                        <a:latin typeface="Times New Roman"/>
                        <a:ea typeface="Times New Roman"/>
                        <a:cs typeface="AL-Mohanad" pitchFamily="2" charset="-78"/>
                      </a:endParaRPr>
                    </a:p>
                  </a:txBody>
                  <a:tcPr marL="61070" marR="61070" marT="0" marB="0"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71755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800" dirty="0">
                          <a:effectLst/>
                          <a:cs typeface="AL-Mohanad" pitchFamily="2" charset="-78"/>
                        </a:rPr>
                        <a:t>لا أوافق بشدة</a:t>
                      </a:r>
                      <a:endParaRPr lang="en-US" sz="1800" dirty="0">
                        <a:effectLst/>
                        <a:latin typeface="Times New Roman"/>
                        <a:ea typeface="Times New Roman"/>
                        <a:cs typeface="AL-Mohanad" pitchFamily="2" charset="-78"/>
                      </a:endParaRPr>
                    </a:p>
                  </a:txBody>
                  <a:tcPr marL="61070" marR="61070" marT="0" marB="0"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6024">
                <a:tc gridSpan="2">
                  <a:txBody>
                    <a:bodyPr/>
                    <a:lstStyle/>
                    <a:p>
                      <a:pPr marL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800" dirty="0">
                          <a:effectLst/>
                        </a:rPr>
                        <a:t>المعارف والمهارات لدى الخريجة</a:t>
                      </a:r>
                      <a:endParaRPr lang="en-US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1070" marR="6107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1070" marR="61070" marT="0" marB="0" anchor="b">
                    <a:solidFill>
                      <a:srgbClr val="B1BC57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1070" marR="61070" marT="0" marB="0" anchor="b">
                    <a:solidFill>
                      <a:srgbClr val="B1BC57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1070" marR="61070" marT="0" marB="0" anchor="b">
                    <a:solidFill>
                      <a:srgbClr val="B1BC57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1070" marR="61070" marT="0" marB="0" anchor="b">
                    <a:solidFill>
                      <a:srgbClr val="B1BC57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1070" marR="61070" marT="0" marB="0" anchor="b">
                    <a:solidFill>
                      <a:srgbClr val="B1BC5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8026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800">
                          <a:effectLst/>
                        </a:rPr>
                        <a:t>1</a:t>
                      </a:r>
                      <a:endParaRPr lang="en-US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1070" marR="6107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8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لدية/لديها المعارف والمعلومات الكافية المتصلة بالعمل</a:t>
                      </a:r>
                      <a:endParaRPr lang="en-US" sz="1800" b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1070" marR="6107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1BC57"/>
                    </a:solidFill>
                  </a:tcPr>
                </a:tc>
                <a:tc rowSpan="14">
                  <a:txBody>
                    <a:bodyPr/>
                    <a:lstStyle/>
                    <a:p>
                      <a:pPr marL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</a:endParaRPr>
                    </a:p>
                    <a:p>
                      <a:pPr marL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800" dirty="0">
                          <a:effectLst/>
                        </a:rPr>
                        <a:t> </a:t>
                      </a:r>
                      <a:endParaRPr lang="en-US" sz="1800" dirty="0">
                        <a:effectLst/>
                      </a:endParaRPr>
                    </a:p>
                    <a:p>
                      <a:pPr marL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br>
                        <a:rPr lang="en-US" sz="1800" dirty="0">
                          <a:effectLst/>
                        </a:rPr>
                      </a:br>
                      <a:endParaRPr lang="en-US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1070" marR="6107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4">
                  <a:txBody>
                    <a:bodyPr/>
                    <a:lstStyle/>
                    <a:p>
                      <a:pPr marL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1070" marR="6107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4">
                  <a:txBody>
                    <a:bodyPr/>
                    <a:lstStyle/>
                    <a:p>
                      <a:pPr marL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1070" marR="6107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4">
                  <a:txBody>
                    <a:bodyPr/>
                    <a:lstStyle/>
                    <a:p>
                      <a:pPr marL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1070" marR="6107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4">
                  <a:txBody>
                    <a:bodyPr/>
                    <a:lstStyle/>
                    <a:p>
                      <a:pPr marL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1070" marR="6107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8026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800">
                          <a:effectLst/>
                        </a:rPr>
                        <a:t>2</a:t>
                      </a:r>
                      <a:endParaRPr lang="en-US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1070" marR="6107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8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لدية/لديها المهارات الكافية المتصلة بالعمل</a:t>
                      </a:r>
                      <a:endParaRPr lang="en-US" sz="1800" b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1070" marR="6107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1BC57"/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8026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800">
                          <a:effectLst/>
                        </a:rPr>
                        <a:t>3</a:t>
                      </a:r>
                      <a:endParaRPr lang="en-US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1070" marR="6107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8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لدية/لديها مهارات الاتصال الشفوي (تتحدث بوضوح وبشكل مناسب)</a:t>
                      </a:r>
                      <a:endParaRPr lang="en-US" sz="1800" b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1070" marR="6107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1BC57"/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4330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800">
                          <a:effectLst/>
                        </a:rPr>
                        <a:t>4</a:t>
                      </a:r>
                      <a:endParaRPr lang="en-US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1070" marR="6107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8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لدية/لديها مهارات الاتصال الكتابي (تكتب التقارير المطلوبة بوضوح وبشكل سليم)</a:t>
                      </a:r>
                      <a:endParaRPr lang="en-US" sz="1800" b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1070" marR="6107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1BC57"/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8026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800">
                          <a:effectLst/>
                        </a:rPr>
                        <a:t>5</a:t>
                      </a:r>
                      <a:endParaRPr lang="en-US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1070" marR="6107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8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لدية/لديها مهارات البحث والتحليل</a:t>
                      </a:r>
                      <a:endParaRPr lang="en-US" sz="1800" b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1070" marR="6107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1BC57"/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8026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800">
                          <a:effectLst/>
                        </a:rPr>
                        <a:t>6</a:t>
                      </a:r>
                      <a:endParaRPr lang="en-US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1070" marR="6107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8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لدية/لديها مهارات التفكير الناقد وحل المشكلات</a:t>
                      </a:r>
                      <a:endParaRPr lang="en-US" sz="1800" b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1070" marR="6107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1BC57"/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28026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800">
                          <a:effectLst/>
                        </a:rPr>
                        <a:t>7</a:t>
                      </a:r>
                      <a:endParaRPr lang="en-US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1070" marR="6107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8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لدية/لديها مهارات الحاسب</a:t>
                      </a:r>
                      <a:endParaRPr lang="en-US" sz="1800" b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1070" marR="6107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1BC57"/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28026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800">
                          <a:effectLst/>
                        </a:rPr>
                        <a:t>8</a:t>
                      </a:r>
                      <a:endParaRPr lang="en-US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1070" marR="6107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8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لدية/لديها مهارات العمل في فريق</a:t>
                      </a:r>
                      <a:endParaRPr lang="en-US" sz="1800" b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1070" marR="6107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1BC57"/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28026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800">
                          <a:effectLst/>
                        </a:rPr>
                        <a:t>9</a:t>
                      </a:r>
                      <a:endParaRPr lang="en-US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1070" marR="6107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8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لدية/لديها مهارات التخطيط والتنظيم للعمل</a:t>
                      </a:r>
                      <a:endParaRPr lang="en-US" sz="1800" b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1070" marR="6107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1BC57"/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28026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800">
                          <a:effectLst/>
                        </a:rPr>
                        <a:t>10</a:t>
                      </a:r>
                      <a:endParaRPr lang="en-US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1070" marR="6107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8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لدية/لديها إنتاجية عالية في العمل</a:t>
                      </a:r>
                      <a:endParaRPr lang="en-US" sz="1800" b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1070" marR="6107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1BC57"/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28026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800">
                          <a:effectLst/>
                        </a:rPr>
                        <a:t>11</a:t>
                      </a:r>
                      <a:endParaRPr lang="en-US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1070" marR="6107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8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لدية/لديها جودة في العمل </a:t>
                      </a:r>
                      <a:endParaRPr lang="en-US" sz="1800" b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1070" marR="6107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1BC57"/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28026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800">
                          <a:effectLst/>
                        </a:rPr>
                        <a:t>12</a:t>
                      </a:r>
                      <a:endParaRPr lang="en-US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1070" marR="6107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8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لدية/لديها إبداع وابتكار لدية</a:t>
                      </a:r>
                      <a:endParaRPr lang="en-US" sz="1800" b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1070" marR="6107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1BC57"/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28026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800">
                          <a:effectLst/>
                        </a:rPr>
                        <a:t>13</a:t>
                      </a:r>
                      <a:endParaRPr lang="en-US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1070" marR="6107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8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لدية/لديها تكيف مع العمل وظروفه المختلفة</a:t>
                      </a:r>
                      <a:endParaRPr lang="en-US" sz="1800" b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1070" marR="6107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1BC57"/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800">
                          <a:effectLst/>
                        </a:rPr>
                        <a:t>14</a:t>
                      </a:r>
                      <a:endParaRPr lang="en-US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1070" marR="6107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8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لدية/لديها تحمل للمسؤولية</a:t>
                      </a:r>
                      <a:endParaRPr lang="en-US" sz="1800" b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1070" marR="6107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1BC57"/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  <p:sp>
        <p:nvSpPr>
          <p:cNvPr id="4" name="مربع نص 3"/>
          <p:cNvSpPr txBox="1"/>
          <p:nvPr/>
        </p:nvSpPr>
        <p:spPr>
          <a:xfrm>
            <a:off x="395536" y="-27384"/>
            <a:ext cx="8208912" cy="646331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1">
            <a:spAutoFit/>
          </a:bodyPr>
          <a:lstStyle/>
          <a:p>
            <a:pPr algn="ctr"/>
            <a:r>
              <a:rPr lang="ar-SA" sz="3600" dirty="0">
                <a:cs typeface="AL-Mohanad Bold" pitchFamily="2" charset="-78"/>
              </a:rPr>
              <a:t>اتساق مخرجات الخطة الدراسية مع جهات التوظيف</a:t>
            </a:r>
          </a:p>
        </p:txBody>
      </p:sp>
    </p:spTree>
    <p:extLst>
      <p:ext uri="{BB962C8B-B14F-4D97-AF65-F5344CB8AC3E}">
        <p14:creationId xmlns:p14="http://schemas.microsoft.com/office/powerpoint/2010/main" val="404896532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جدول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8308653"/>
              </p:ext>
            </p:extLst>
          </p:nvPr>
        </p:nvGraphicFramePr>
        <p:xfrm>
          <a:off x="144016" y="883876"/>
          <a:ext cx="8820472" cy="5398008"/>
        </p:xfrm>
        <a:graphic>
          <a:graphicData uri="http://schemas.openxmlformats.org/drawingml/2006/table">
            <a:tbl>
              <a:tblPr rtl="1" firstRow="1" firstCol="1" bandRow="1">
                <a:tableStyleId>{69C7853C-536D-4A76-A0AE-DD22124D55A5}</a:tableStyleId>
              </a:tblPr>
              <a:tblGrid>
                <a:gridCol w="36386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1818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81326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000" b="0" dirty="0">
                          <a:effectLst/>
                          <a:cs typeface="AL-Mohanad Bold" pitchFamily="2" charset="-78"/>
                        </a:rPr>
                        <a:t>مباشر</a:t>
                      </a:r>
                      <a:endParaRPr lang="en-US" sz="2000" b="0" dirty="0">
                        <a:effectLst/>
                        <a:latin typeface="Calibri"/>
                        <a:ea typeface="Calibri"/>
                        <a:cs typeface="AL-Mohanad Bold" pitchFamily="2" charset="-78"/>
                      </a:endParaRPr>
                    </a:p>
                  </a:txBody>
                  <a:tcPr marL="68580" marR="68580" marT="0" marB="0">
                    <a:cell3D prstMaterial="dkEdge">
                      <a:bevel prst="artDeco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000" b="0" dirty="0">
                          <a:effectLst/>
                          <a:cs typeface="AL-Mohanad Bold" pitchFamily="2" charset="-78"/>
                        </a:rPr>
                        <a:t>غير مباشر</a:t>
                      </a:r>
                      <a:endParaRPr lang="en-US" sz="2000" b="0" dirty="0">
                        <a:effectLst/>
                        <a:latin typeface="Calibri"/>
                        <a:ea typeface="Calibri"/>
                        <a:cs typeface="AL-Mohanad Bold" pitchFamily="2" charset="-78"/>
                      </a:endParaRPr>
                    </a:p>
                  </a:txBody>
                  <a:tcPr marL="68580" marR="68580" marT="0" marB="0">
                    <a:cell3D prstMaterial="dkEdge">
                      <a:bevel prst="artDeco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75258">
                <a:tc>
                  <a:txBody>
                    <a:bodyPr/>
                    <a:lstStyle/>
                    <a:p>
                      <a:pPr marL="342900" lvl="0" indent="-342900" algn="r" rtl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ar-SA" sz="1800" b="0" dirty="0">
                          <a:effectLst/>
                          <a:cs typeface="AL-Mohanad Bold" pitchFamily="2" charset="-78"/>
                        </a:rPr>
                        <a:t>الاختبارات الفصلية</a:t>
                      </a:r>
                      <a:endParaRPr lang="en-US" sz="1800" b="0" dirty="0">
                        <a:effectLst/>
                        <a:cs typeface="AL-Mohanad Bold" pitchFamily="2" charset="-78"/>
                      </a:endParaRPr>
                    </a:p>
                    <a:p>
                      <a:pPr marL="342900" lvl="0" indent="-342900" algn="r" rtl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ar-SA" sz="1800" b="0" dirty="0">
                          <a:effectLst/>
                          <a:cs typeface="AL-Mohanad Bold" pitchFamily="2" charset="-78"/>
                        </a:rPr>
                        <a:t>الاختبارات الشفهية</a:t>
                      </a:r>
                      <a:endParaRPr lang="en-US" sz="1800" b="0" dirty="0">
                        <a:effectLst/>
                        <a:cs typeface="AL-Mohanad Bold" pitchFamily="2" charset="-78"/>
                      </a:endParaRPr>
                    </a:p>
                    <a:p>
                      <a:pPr marL="342900" lvl="0" indent="-342900" algn="r" rtl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ar-SA" sz="1800" b="0" dirty="0">
                          <a:effectLst/>
                          <a:cs typeface="AL-Mohanad Bold" pitchFamily="2" charset="-78"/>
                        </a:rPr>
                        <a:t>المناقشات الصفية</a:t>
                      </a:r>
                      <a:endParaRPr lang="en-US" sz="1800" b="0" dirty="0">
                        <a:effectLst/>
                        <a:cs typeface="AL-Mohanad Bold" pitchFamily="2" charset="-78"/>
                      </a:endParaRPr>
                    </a:p>
                    <a:p>
                      <a:pPr marL="342900" lvl="0" indent="-342900" algn="r" rtl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ar-SA" sz="1800" b="0" dirty="0">
                          <a:effectLst/>
                          <a:cs typeface="AL-Mohanad Bold" pitchFamily="2" charset="-78"/>
                        </a:rPr>
                        <a:t>عروض الطلاب</a:t>
                      </a:r>
                      <a:endParaRPr lang="en-US" sz="1800" b="0" dirty="0">
                        <a:effectLst/>
                        <a:cs typeface="AL-Mohanad Bold" pitchFamily="2" charset="-78"/>
                      </a:endParaRPr>
                    </a:p>
                    <a:p>
                      <a:pPr marL="342900" lvl="0" indent="-342900" algn="r" rtl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ar-SA" sz="1800" b="0" dirty="0">
                          <a:effectLst/>
                          <a:cs typeface="AL-Mohanad Bold" pitchFamily="2" charset="-78"/>
                        </a:rPr>
                        <a:t>أبحاث تقييم من قبل أستاذ المقرر</a:t>
                      </a:r>
                      <a:endParaRPr lang="en-US" sz="1800" b="0" dirty="0">
                        <a:effectLst/>
                        <a:cs typeface="AL-Mohanad Bold" pitchFamily="2" charset="-78"/>
                      </a:endParaRPr>
                    </a:p>
                    <a:p>
                      <a:pPr marL="342900" lvl="0" indent="-342900" algn="r" rtl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ar-SA" sz="1800" b="0" dirty="0">
                          <a:effectLst/>
                          <a:cs typeface="AL-Mohanad Bold" pitchFamily="2" charset="-78"/>
                        </a:rPr>
                        <a:t>الاختبارات العالمية</a:t>
                      </a:r>
                      <a:endParaRPr lang="en-US" sz="1800" b="0" dirty="0">
                        <a:effectLst/>
                        <a:cs typeface="AL-Mohanad Bold" pitchFamily="2" charset="-78"/>
                      </a:endParaRPr>
                    </a:p>
                    <a:p>
                      <a:pPr marL="342900" lvl="0" indent="-342900" algn="r" rtl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ar-SA" sz="1800" b="0" dirty="0">
                          <a:effectLst/>
                          <a:cs typeface="AL-Mohanad Bold" pitchFamily="2" charset="-78"/>
                        </a:rPr>
                        <a:t>التدريب الميداني </a:t>
                      </a:r>
                      <a:endParaRPr lang="en-US" sz="1800" b="0" dirty="0">
                        <a:effectLst/>
                        <a:cs typeface="AL-Mohanad Bold" pitchFamily="2" charset="-78"/>
                      </a:endParaRPr>
                    </a:p>
                    <a:p>
                      <a:pPr marL="342900" lvl="0" indent="-342900" algn="r" rtl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ar-SA" sz="1800" b="0" dirty="0">
                          <a:effectLst/>
                          <a:cs typeface="AL-Mohanad Bold" pitchFamily="2" charset="-78"/>
                        </a:rPr>
                        <a:t>مشروعات التخرج</a:t>
                      </a:r>
                      <a:endParaRPr lang="en-US" sz="1800" b="0" dirty="0">
                        <a:effectLst/>
                        <a:cs typeface="AL-Mohanad Bold" pitchFamily="2" charset="-78"/>
                      </a:endParaRPr>
                    </a:p>
                    <a:p>
                      <a:pPr marL="342900" lvl="0" indent="-342900" algn="r" rtl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ar-SA" sz="1800" b="0" dirty="0">
                          <a:effectLst/>
                          <a:cs typeface="AL-Mohanad Bold" pitchFamily="2" charset="-78"/>
                        </a:rPr>
                        <a:t>ملف المقرر (ملف إنجاز الطلاب)</a:t>
                      </a:r>
                      <a:endParaRPr lang="en-US" sz="1800" b="0" dirty="0">
                        <a:effectLst/>
                        <a:cs typeface="AL-Mohanad Bold" pitchFamily="2" charset="-78"/>
                      </a:endParaRPr>
                    </a:p>
                    <a:p>
                      <a:pPr marL="342900" lvl="0" indent="-342900" algn="r" rtl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ar-SA" sz="1800" b="0" dirty="0">
                          <a:effectLst/>
                          <a:cs typeface="AL-Mohanad Bold" pitchFamily="2" charset="-78"/>
                        </a:rPr>
                        <a:t>المشروعات البحثية</a:t>
                      </a:r>
                      <a:endParaRPr lang="en-US" sz="1800" b="0" dirty="0">
                        <a:effectLst/>
                        <a:cs typeface="AL-Mohanad Bold" pitchFamily="2" charset="-78"/>
                      </a:endParaRPr>
                    </a:p>
                    <a:p>
                      <a:pPr marL="342900" lvl="0" indent="-342900" algn="r" rtl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ar-SA" sz="1800" b="0" dirty="0">
                          <a:effectLst/>
                          <a:cs typeface="AL-Mohanad Bold" pitchFamily="2" charset="-78"/>
                        </a:rPr>
                        <a:t>ملف الخبرات المتكاملة</a:t>
                      </a:r>
                      <a:endParaRPr lang="en-US" sz="1800" b="0" dirty="0">
                        <a:effectLst/>
                        <a:cs typeface="AL-Mohanad Bold" pitchFamily="2" charset="-78"/>
                      </a:endParaRPr>
                    </a:p>
                    <a:p>
                      <a:pPr marL="342900" lvl="0" indent="-342900" algn="r" rtl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ar-SA" sz="1800" b="0" dirty="0">
                          <a:effectLst/>
                          <a:cs typeface="AL-Mohanad Bold" pitchFamily="2" charset="-78"/>
                        </a:rPr>
                        <a:t>المشاركات في المؤتمرات</a:t>
                      </a:r>
                      <a:endParaRPr lang="en-US" sz="1800" b="0" dirty="0">
                        <a:effectLst/>
                        <a:cs typeface="AL-Mohanad Bold" pitchFamily="2" charset="-78"/>
                      </a:endParaRPr>
                    </a:p>
                    <a:p>
                      <a:pPr marL="342900" lvl="0" indent="-342900" algn="r" rtl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ar-SA" sz="1800" b="0" dirty="0">
                          <a:effectLst/>
                          <a:cs typeface="AL-Mohanad Bold" pitchFamily="2" charset="-78"/>
                        </a:rPr>
                        <a:t>العمل الجماعي</a:t>
                      </a:r>
                      <a:endParaRPr lang="en-US" sz="1800" b="0" dirty="0">
                        <a:effectLst/>
                        <a:cs typeface="AL-Mohanad Bold" pitchFamily="2" charset="-78"/>
                      </a:endParaRPr>
                    </a:p>
                    <a:p>
                      <a:pPr marL="342900" lvl="0" indent="-342900" algn="r" rtl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ar-SA" sz="1800" b="0" dirty="0">
                          <a:effectLst/>
                          <a:cs typeface="AL-Mohanad Bold" pitchFamily="2" charset="-78"/>
                        </a:rPr>
                        <a:t>المقابلات المنظمة</a:t>
                      </a:r>
                      <a:endParaRPr lang="en-US" sz="1800" b="0" dirty="0">
                        <a:effectLst/>
                        <a:cs typeface="AL-Mohanad Bold" pitchFamily="2" charset="-78"/>
                      </a:endParaRPr>
                    </a:p>
                    <a:p>
                      <a:pPr marL="342900" lvl="0" indent="-342900" algn="r" rtl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ar-SA" sz="1800" b="0" dirty="0">
                          <a:effectLst/>
                          <a:cs typeface="AL-Mohanad Bold" pitchFamily="2" charset="-78"/>
                        </a:rPr>
                        <a:t>تقارير دراسة الأداء</a:t>
                      </a:r>
                      <a:endParaRPr lang="en-US" sz="1800" b="0" dirty="0">
                        <a:effectLst/>
                        <a:cs typeface="AL-Mohanad Bold" pitchFamily="2" charset="-78"/>
                      </a:endParaRPr>
                    </a:p>
                    <a:p>
                      <a:pPr marL="342900" lvl="0" indent="-342900" algn="r" rtl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ar-SA" sz="1800" b="0" dirty="0">
                          <a:effectLst/>
                          <a:cs typeface="AL-Mohanad Bold" pitchFamily="2" charset="-78"/>
                        </a:rPr>
                        <a:t>ملاحظات المراجعين الخارجين</a:t>
                      </a:r>
                      <a:endParaRPr lang="en-US" sz="1800" b="0" dirty="0">
                        <a:effectLst/>
                        <a:latin typeface="Calibri"/>
                        <a:ea typeface="Calibri"/>
                        <a:cs typeface="AL-Mohanad Bold" pitchFamily="2" charset="-78"/>
                      </a:endParaRPr>
                    </a:p>
                  </a:txBody>
                  <a:tcPr marL="68580" marR="68580" marT="0" marB="0">
                    <a:cell3D prstMaterial="dkEdge">
                      <a:bevel prst="artDeco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342900" lvl="0" indent="-342900" algn="r" rtl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ar-SA" sz="1800" b="0" dirty="0">
                          <a:effectLst/>
                          <a:cs typeface="AL-Mohanad Bold" pitchFamily="2" charset="-78"/>
                        </a:rPr>
                        <a:t>الاختبارات التخصصية مثل  اختبارات  المركز الوطني القياس</a:t>
                      </a:r>
                      <a:r>
                        <a:rPr lang="ar-SA" sz="1800" b="0" baseline="0" dirty="0">
                          <a:effectLst/>
                          <a:cs typeface="AL-Mohanad Bold" pitchFamily="2" charset="-78"/>
                        </a:rPr>
                        <a:t> والتقويم واختبارات هيئة التخصصات الصحية</a:t>
                      </a:r>
                      <a:endParaRPr lang="ar-SA" sz="1800" b="0" dirty="0">
                        <a:effectLst/>
                        <a:cs typeface="AL-Mohanad Bold" pitchFamily="2" charset="-78"/>
                      </a:endParaRPr>
                    </a:p>
                    <a:p>
                      <a:pPr marL="342900" lvl="0" indent="-342900" algn="r" rtl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ar-SA" sz="1800" b="0" dirty="0">
                          <a:effectLst/>
                          <a:cs typeface="AL-Mohanad Bold" pitchFamily="2" charset="-78"/>
                        </a:rPr>
                        <a:t>نسبة مشاركة الطلاب في التعلم النشط</a:t>
                      </a:r>
                      <a:endParaRPr lang="en-US" sz="1800" b="0" dirty="0">
                        <a:effectLst/>
                        <a:cs typeface="AL-Mohanad Bold" pitchFamily="2" charset="-78"/>
                      </a:endParaRPr>
                    </a:p>
                    <a:p>
                      <a:pPr marL="342900" lvl="0" indent="-342900" algn="r" rtl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ar-SA" sz="1800" b="0" dirty="0">
                          <a:effectLst/>
                          <a:cs typeface="AL-Mohanad Bold" pitchFamily="2" charset="-78"/>
                        </a:rPr>
                        <a:t>عدد الساعات التي يقضيها الطلاب في التعليم والمشاركة الصفية</a:t>
                      </a:r>
                      <a:endParaRPr lang="en-US" sz="1800" b="0" dirty="0">
                        <a:effectLst/>
                        <a:cs typeface="AL-Mohanad Bold" pitchFamily="2" charset="-78"/>
                      </a:endParaRPr>
                    </a:p>
                    <a:p>
                      <a:pPr marL="342900" lvl="0" indent="-342900" algn="r" rtl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ar-SA" sz="1800" b="0" dirty="0">
                          <a:effectLst/>
                          <a:cs typeface="AL-Mohanad Bold" pitchFamily="2" charset="-78"/>
                        </a:rPr>
                        <a:t>استطلاعات آراء الطلاب المسجلين في البرنامج حالياً</a:t>
                      </a:r>
                      <a:endParaRPr lang="en-US" sz="1800" b="0" dirty="0">
                        <a:effectLst/>
                        <a:cs typeface="AL-Mohanad Bold" pitchFamily="2" charset="-78"/>
                      </a:endParaRPr>
                    </a:p>
                    <a:p>
                      <a:pPr marL="342900" lvl="0" indent="-342900" algn="r" rtl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800" b="0" dirty="0">
                          <a:effectLst/>
                          <a:cs typeface="AL-Mohanad Bold" pitchFamily="2" charset="-78"/>
                        </a:rPr>
                        <a:t> </a:t>
                      </a:r>
                      <a:r>
                        <a:rPr lang="ar-SA" sz="1800" b="0" dirty="0">
                          <a:effectLst/>
                          <a:cs typeface="AL-Mohanad Bold" pitchFamily="2" charset="-78"/>
                        </a:rPr>
                        <a:t>استطلاعات آراء الطلاب المتوقع تخرجهم</a:t>
                      </a:r>
                      <a:endParaRPr lang="en-US" sz="1800" b="0" dirty="0">
                        <a:effectLst/>
                        <a:cs typeface="AL-Mohanad Bold" pitchFamily="2" charset="-78"/>
                      </a:endParaRPr>
                    </a:p>
                    <a:p>
                      <a:pPr marL="342900" lvl="0" indent="-342900" algn="r" rtl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ar-SA" sz="1800" b="0" dirty="0">
                          <a:effectLst/>
                          <a:cs typeface="AL-Mohanad Bold" pitchFamily="2" charset="-78"/>
                        </a:rPr>
                        <a:t>استطلاعات آراء خريجي البرنامج السابق</a:t>
                      </a:r>
                      <a:endParaRPr lang="en-US" sz="1800" b="0" dirty="0">
                        <a:effectLst/>
                        <a:cs typeface="AL-Mohanad Bold" pitchFamily="2" charset="-78"/>
                      </a:endParaRPr>
                    </a:p>
                    <a:p>
                      <a:pPr marL="342900" lvl="0" indent="-342900" algn="r" rtl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ar-SA" sz="1800" b="0" dirty="0">
                          <a:effectLst/>
                          <a:cs typeface="AL-Mohanad Bold" pitchFamily="2" charset="-78"/>
                        </a:rPr>
                        <a:t>استطلاعات آراء أعضاء الهيئة الاكاديمية</a:t>
                      </a:r>
                      <a:endParaRPr lang="en-US" sz="1800" b="0" dirty="0">
                        <a:effectLst/>
                        <a:cs typeface="AL-Mohanad Bold" pitchFamily="2" charset="-78"/>
                      </a:endParaRPr>
                    </a:p>
                    <a:p>
                      <a:pPr marL="342900" lvl="0" indent="-342900" algn="r" rtl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ar-SA" sz="1800" b="0" dirty="0">
                          <a:effectLst/>
                          <a:cs typeface="AL-Mohanad Bold" pitchFamily="2" charset="-78"/>
                        </a:rPr>
                        <a:t>استطلاعات آراء الشركاء في المؤسسات المعنية سواء أثناء فترة تدريب الطلاب بها أو بعد التحاقهم بالعمل بها</a:t>
                      </a:r>
                      <a:endParaRPr lang="en-US" sz="1800" b="0" dirty="0">
                        <a:effectLst/>
                        <a:cs typeface="AL-Mohanad Bold" pitchFamily="2" charset="-78"/>
                      </a:endParaRPr>
                    </a:p>
                    <a:p>
                      <a:pPr marL="342900" lvl="0" indent="-342900" algn="r" rtl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ar-SA" sz="1800" b="0" dirty="0">
                          <a:effectLst/>
                          <a:cs typeface="AL-Mohanad Bold" pitchFamily="2" charset="-78"/>
                        </a:rPr>
                        <a:t>التقدير الذاتي لأعضاء الهيئة الاكاديمية</a:t>
                      </a:r>
                      <a:endParaRPr lang="en-US" sz="1800" b="0" dirty="0">
                        <a:effectLst/>
                        <a:cs typeface="AL-Mohanad Bold" pitchFamily="2" charset="-78"/>
                      </a:endParaRPr>
                    </a:p>
                    <a:p>
                      <a:pPr marL="342900" lvl="0" indent="-342900" algn="r" rtl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ar-SA" sz="1800" b="0" dirty="0">
                          <a:effectLst/>
                          <a:cs typeface="AL-Mohanad Bold" pitchFamily="2" charset="-78"/>
                        </a:rPr>
                        <a:t>المقابلات الشخصية مع الطلاب المتوقع تخرجهم</a:t>
                      </a:r>
                      <a:endParaRPr lang="en-US" sz="1800" b="0" dirty="0">
                        <a:effectLst/>
                        <a:cs typeface="AL-Mohanad Bold" pitchFamily="2" charset="-78"/>
                      </a:endParaRPr>
                    </a:p>
                    <a:p>
                      <a:pPr marL="342900" lvl="0" indent="-342900" algn="r" rtl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ar-SA" sz="1800" b="0" dirty="0">
                          <a:effectLst/>
                          <a:cs typeface="AL-Mohanad Bold" pitchFamily="2" charset="-78"/>
                        </a:rPr>
                        <a:t>المقابلات الشخصية مع الطلاب المسجلين في البرامج الحالية</a:t>
                      </a:r>
                      <a:endParaRPr lang="en-US" sz="1800" b="0" dirty="0">
                        <a:effectLst/>
                        <a:cs typeface="AL-Mohanad Bold" pitchFamily="2" charset="-78"/>
                      </a:endParaRPr>
                    </a:p>
                    <a:p>
                      <a:pPr marL="342900" lvl="0" indent="-342900" algn="r" rtl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ar-SA" sz="1800" b="0" dirty="0">
                          <a:effectLst/>
                          <a:cs typeface="AL-Mohanad Bold" pitchFamily="2" charset="-78"/>
                        </a:rPr>
                        <a:t>المقابلات الشخصية مع شركاء البرامج و المستفيدون منه</a:t>
                      </a:r>
                      <a:endParaRPr lang="en-US" sz="1800" b="0" dirty="0">
                        <a:effectLst/>
                        <a:cs typeface="AL-Mohanad Bold" pitchFamily="2" charset="-78"/>
                      </a:endParaRPr>
                    </a:p>
                    <a:p>
                      <a:pPr marL="342900" lvl="0" indent="-342900" algn="r" rtl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ar-SA" sz="1800" b="0" dirty="0">
                          <a:effectLst/>
                          <a:cs typeface="AL-Mohanad Bold" pitchFamily="2" charset="-78"/>
                        </a:rPr>
                        <a:t>تقديرات الطلاب عند التخرج .</a:t>
                      </a:r>
                      <a:endParaRPr lang="en-US" sz="1800" b="0" dirty="0">
                        <a:effectLst/>
                        <a:cs typeface="AL-Mohanad Bold" pitchFamily="2" charset="-78"/>
                      </a:endParaRPr>
                    </a:p>
                  </a:txBody>
                  <a:tcPr marL="68580" marR="68580" marT="0" marB="0">
                    <a:cell3D prstMaterial="dkEdge">
                      <a:bevel prst="artDeco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5" name="مربع نص 4"/>
          <p:cNvSpPr txBox="1"/>
          <p:nvPr/>
        </p:nvSpPr>
        <p:spPr>
          <a:xfrm>
            <a:off x="2195736" y="107921"/>
            <a:ext cx="5184576" cy="584775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1">
            <a:spAutoFit/>
          </a:bodyPr>
          <a:lstStyle/>
          <a:p>
            <a:pPr algn="ctr"/>
            <a:r>
              <a:rPr lang="ar-SA" sz="3200" dirty="0">
                <a:cs typeface="AL-Mohanad Bold" pitchFamily="2" charset="-78"/>
              </a:rPr>
              <a:t>طرق التقييم</a:t>
            </a:r>
            <a:endParaRPr lang="ar-SA" sz="3200" dirty="0">
              <a:solidFill>
                <a:schemeClr val="bg1"/>
              </a:solidFill>
              <a:cs typeface="AL-Mohanad Bold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6453699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ربع نص 1"/>
          <p:cNvSpPr txBox="1"/>
          <p:nvPr/>
        </p:nvSpPr>
        <p:spPr>
          <a:xfrm>
            <a:off x="2627784" y="44624"/>
            <a:ext cx="4248472" cy="584775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1">
            <a:spAutoFit/>
          </a:bodyPr>
          <a:lstStyle/>
          <a:p>
            <a:pPr algn="ctr"/>
            <a:r>
              <a:rPr lang="ar-SA" sz="3200" dirty="0">
                <a:solidFill>
                  <a:schemeClr val="bg1"/>
                </a:solidFill>
                <a:cs typeface="AL-Mohanad Bold" pitchFamily="2" charset="-78"/>
              </a:rPr>
              <a:t>عضو هيئة التدريس</a:t>
            </a:r>
          </a:p>
        </p:txBody>
      </p:sp>
      <p:graphicFrame>
        <p:nvGraphicFramePr>
          <p:cNvPr id="6" name="جدول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8988795"/>
              </p:ext>
            </p:extLst>
          </p:nvPr>
        </p:nvGraphicFramePr>
        <p:xfrm>
          <a:off x="251520" y="905087"/>
          <a:ext cx="8568952" cy="5836281"/>
        </p:xfrm>
        <a:graphic>
          <a:graphicData uri="http://schemas.openxmlformats.org/drawingml/2006/table">
            <a:tbl>
              <a:tblPr/>
              <a:tblGrid>
                <a:gridCol w="85689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836281">
                <a:tc>
                  <a:txBody>
                    <a:bodyPr/>
                    <a:lstStyle/>
                    <a:p>
                      <a:r>
                        <a:rPr lang="ar-SA" sz="2800" b="0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AL-Mohanad Bold" pitchFamily="2" charset="-78"/>
                        </a:rPr>
                        <a:t>السلطات والإدارة</a:t>
                      </a:r>
                      <a:r>
                        <a:rPr lang="en-US" sz="2800" b="0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AL-Mohanad Bold" pitchFamily="2" charset="-78"/>
                        </a:rPr>
                        <a:t>:    </a:t>
                      </a:r>
                      <a:endParaRPr lang="ar-SA" sz="2800" b="0" kern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+mn-lt"/>
                        <a:ea typeface="+mn-ea"/>
                        <a:cs typeface="AL-Mohanad Bold" pitchFamily="2" charset="-78"/>
                      </a:endParaRPr>
                    </a:p>
                    <a:p>
                      <a:pPr algn="just"/>
                      <a:r>
                        <a:rPr lang="ar-SA" sz="2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Calibri"/>
                          <a:cs typeface="AL-Mohanad Bold"/>
                        </a:rPr>
                        <a:t>هل </a:t>
                      </a:r>
                      <a:r>
                        <a:rPr lang="ar-SA" sz="2400" b="0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AL-Mohanad" pitchFamily="2" charset="-78"/>
                        </a:rPr>
                        <a:t>تـُقدم التغذية الراجعة حول أداء أعضاء هيئة التدريس بصورة منتظمة وبناءة  تسهم في عملية التطوير الشخصي والمهني لهم</a:t>
                      </a:r>
                      <a:r>
                        <a:rPr lang="en-US" sz="2400" b="0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AL-Mohanad" pitchFamily="2" charset="-78"/>
                        </a:rPr>
                        <a:t>. </a:t>
                      </a:r>
                    </a:p>
                    <a:p>
                      <a:pPr algn="just"/>
                      <a:r>
                        <a:rPr lang="ar-SA" sz="2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Calibri"/>
                          <a:cs typeface="AL-Mohanad Bold"/>
                        </a:rPr>
                        <a:t>هل </a:t>
                      </a:r>
                      <a:r>
                        <a:rPr lang="ar-SA" sz="2400" b="0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AL-Mohanad" pitchFamily="2" charset="-78"/>
                        </a:rPr>
                        <a:t>تتيح عمليات التخطيط الفرصة لمشاركة أعضاء هيئة التدريس في الجامعة وتبادل الآراء معهم</a:t>
                      </a:r>
                      <a:r>
                        <a:rPr lang="en-US" sz="2400" b="0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AL-Mohanad" pitchFamily="2" charset="-78"/>
                        </a:rPr>
                        <a:t>.</a:t>
                      </a:r>
                    </a:p>
                    <a:p>
                      <a:pPr algn="just"/>
                      <a:r>
                        <a:rPr lang="ar-SA" sz="2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Calibri"/>
                          <a:cs typeface="AL-Mohanad Bold"/>
                        </a:rPr>
                        <a:t>هل </a:t>
                      </a:r>
                      <a:r>
                        <a:rPr lang="en-US" sz="2400" b="0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AL-Mohanad" pitchFamily="2" charset="-78"/>
                        </a:rPr>
                        <a:t> </a:t>
                      </a:r>
                      <a:r>
                        <a:rPr lang="ar-SA" sz="2400" b="0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AL-Mohanad" pitchFamily="2" charset="-78"/>
                        </a:rPr>
                        <a:t>السياسات واللوائح التنظيمية والوثائق محفوظة في أماكن يسهل الوصول إليها ومتاحة لجميع أعضاء هيئة التدريس</a:t>
                      </a:r>
                      <a:r>
                        <a:rPr lang="en-US" sz="2400" b="0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AL-Mohanad" pitchFamily="2" charset="-78"/>
                        </a:rPr>
                        <a:t>. </a:t>
                      </a:r>
                    </a:p>
                    <a:p>
                      <a:pPr algn="just"/>
                      <a:r>
                        <a:rPr lang="ar-SA" sz="2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Calibri"/>
                          <a:cs typeface="AL-Mohanad Bold"/>
                        </a:rPr>
                        <a:t>هل </a:t>
                      </a:r>
                      <a:r>
                        <a:rPr lang="ar-SA" sz="2400" b="0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AL-Mohanad" pitchFamily="2" charset="-78"/>
                        </a:rPr>
                        <a:t>تحرص الجامعة على الحصول على آراء هيئة التدريس حول المبادرات الرئيسة</a:t>
                      </a:r>
                      <a:r>
                        <a:rPr lang="en-US" sz="2400" b="0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AL-Mohanad" pitchFamily="2" charset="-78"/>
                        </a:rPr>
                        <a:t>.  </a:t>
                      </a:r>
                    </a:p>
                    <a:p>
                      <a:pPr algn="just"/>
                      <a:r>
                        <a:rPr lang="ar-SA" sz="2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Calibri"/>
                          <a:cs typeface="AL-Mohanad Bold"/>
                        </a:rPr>
                        <a:t>هل </a:t>
                      </a:r>
                      <a:r>
                        <a:rPr lang="ar-SA" sz="2400" b="0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AL-Mohanad" pitchFamily="2" charset="-78"/>
                        </a:rPr>
                        <a:t>تلقى الإنجازاتُ والإسهامات المهمة للجامعة أو للمجتمع  من قبل هيئة التدريس التقديرَ والاعتراف  المناسبين</a:t>
                      </a:r>
                      <a:r>
                        <a:rPr lang="en-US" sz="2400" b="0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AL-Mohanad" pitchFamily="2" charset="-78"/>
                        </a:rPr>
                        <a:t>. </a:t>
                      </a:r>
                    </a:p>
                    <a:p>
                      <a:pPr algn="just"/>
                      <a:r>
                        <a:rPr lang="ar-SA" sz="2400" b="0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AL-Mohanad" pitchFamily="2" charset="-78"/>
                        </a:rPr>
                        <a:t> </a:t>
                      </a:r>
                      <a:r>
                        <a:rPr lang="ar-SA" sz="2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Calibri"/>
                          <a:cs typeface="AL-Mohanad Bold"/>
                        </a:rPr>
                        <a:t>هل </a:t>
                      </a:r>
                      <a:r>
                        <a:rPr lang="ar-SA" sz="2400" b="0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AL-Mohanad" pitchFamily="2" charset="-78"/>
                        </a:rPr>
                        <a:t>يتم إبلاغي كعضو هيئة تدريس وبصورة منتظمة بالمواضيع، و الخـطط، والتطـورات التي  تحـدث في الجامعة..</a:t>
                      </a:r>
                      <a:endParaRPr lang="en-US" sz="2400" b="0" kern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+mn-lt"/>
                        <a:ea typeface="+mn-ea"/>
                        <a:cs typeface="AL-Mohanad" pitchFamily="2" charset="-78"/>
                      </a:endParaRPr>
                    </a:p>
                    <a:p>
                      <a:pPr algn="r" rtl="1">
                        <a:spcAft>
                          <a:spcPts val="0"/>
                        </a:spcAft>
                      </a:pPr>
                      <a:endParaRPr lang="en-US" sz="2400" b="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/>
                        <a:ea typeface="Times New Roman"/>
                        <a:cs typeface="AL-Mohanad" pitchFamily="2" charset="-78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36079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C:\جودة الطالب\1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4788" y="1409700"/>
            <a:ext cx="8732837" cy="4038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949444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ربع نص 1"/>
          <p:cNvSpPr txBox="1"/>
          <p:nvPr/>
        </p:nvSpPr>
        <p:spPr>
          <a:xfrm>
            <a:off x="2627784" y="44624"/>
            <a:ext cx="4248472" cy="584775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1">
            <a:spAutoFit/>
          </a:bodyPr>
          <a:lstStyle/>
          <a:p>
            <a:pPr algn="ctr"/>
            <a:r>
              <a:rPr lang="ar-SA" sz="3200" dirty="0">
                <a:solidFill>
                  <a:schemeClr val="bg1"/>
                </a:solidFill>
                <a:cs typeface="AL-Mohanad Bold" pitchFamily="2" charset="-78"/>
              </a:rPr>
              <a:t>عضو هيئة التدريس</a:t>
            </a:r>
          </a:p>
        </p:txBody>
      </p:sp>
      <p:graphicFrame>
        <p:nvGraphicFramePr>
          <p:cNvPr id="6" name="جدول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6176341"/>
              </p:ext>
            </p:extLst>
          </p:nvPr>
        </p:nvGraphicFramePr>
        <p:xfrm>
          <a:off x="179512" y="905087"/>
          <a:ext cx="8892480" cy="5836281"/>
        </p:xfrm>
        <a:graphic>
          <a:graphicData uri="http://schemas.openxmlformats.org/drawingml/2006/table">
            <a:tbl>
              <a:tblPr/>
              <a:tblGrid>
                <a:gridCol w="88924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836281"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2800" b="0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AL-Mohanad Bold" pitchFamily="2" charset="-78"/>
                        </a:rPr>
                        <a:t>إدارة ضمان الجودة وتحسينها:</a:t>
                      </a: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b="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/>
                        <a:ea typeface="Times New Roman"/>
                        <a:cs typeface="AL-Mohanad" pitchFamily="2" charset="-78"/>
                      </a:endParaRPr>
                    </a:p>
                    <a:p>
                      <a:r>
                        <a:rPr lang="ar-SA" sz="2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Calibri"/>
                          <a:cs typeface="AL-Mohanad Bold"/>
                        </a:rPr>
                        <a:t>كيف ت</a:t>
                      </a:r>
                      <a:r>
                        <a:rPr lang="ar-SA" sz="2400" b="0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AL-Mohanad Bold" pitchFamily="2" charset="-78"/>
                        </a:rPr>
                        <a:t>ساهم كعضو هيئة تدريس في عمليات التقويم الذاتي، وتتعاون في عمليات إعداد التقارير وتحسين الأداء وذلك في  مجال</a:t>
                      </a:r>
                      <a:r>
                        <a:rPr lang="ar-SA" sz="2400" b="0" kern="1200" baseline="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AL-Mohanad Bold" pitchFamily="2" charset="-78"/>
                        </a:rPr>
                        <a:t> تخصصك</a:t>
                      </a:r>
                      <a:r>
                        <a:rPr lang="ar-SA" sz="2400" b="0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AL-Mohanad Bold" pitchFamily="2" charset="-78"/>
                        </a:rPr>
                        <a:t>.</a:t>
                      </a:r>
                    </a:p>
                    <a:p>
                      <a:r>
                        <a:rPr lang="ar-SA" sz="2400" b="0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AL-Mohanad Bold" pitchFamily="2" charset="-78"/>
                        </a:rPr>
                        <a:t>استعرض توصيف وتقرير احد مقرراتك</a:t>
                      </a:r>
                    </a:p>
                    <a:p>
                      <a:r>
                        <a:rPr lang="ar-SA" sz="2400" b="0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AL-Mohanad Bold" pitchFamily="2" charset="-78"/>
                        </a:rPr>
                        <a:t>هل</a:t>
                      </a:r>
                      <a:r>
                        <a:rPr lang="ar-SA" sz="2400" b="0" kern="1200" baseline="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AL-Mohanad Bold" pitchFamily="2" charset="-78"/>
                        </a:rPr>
                        <a:t> تم ادراج ملاحظاتك في تقرير المقرر في خطة التحسين</a:t>
                      </a:r>
                    </a:p>
                    <a:p>
                      <a:r>
                        <a:rPr lang="ar-SA" sz="2400" b="0" kern="1200" baseline="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AL-Mohanad Bold" pitchFamily="2" charset="-78"/>
                        </a:rPr>
                        <a:t>هل يوجد منسق واحد للمقرر على مستوى المقررات بالجامعة</a:t>
                      </a:r>
                      <a:endParaRPr lang="ar-SA" sz="2400" b="0" kern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+mn-lt"/>
                        <a:ea typeface="+mn-ea"/>
                        <a:cs typeface="AL-Mohanad Bold" pitchFamily="2" charset="-78"/>
                      </a:endParaRPr>
                    </a:p>
                    <a:p>
                      <a:r>
                        <a:rPr lang="ar-SA" sz="2800" b="0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AL-Mohanad Bold" pitchFamily="2" charset="-78"/>
                        </a:rPr>
                        <a:t>         </a:t>
                      </a:r>
                      <a:endParaRPr lang="en-US" sz="2400" b="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/>
                        <a:ea typeface="Times New Roman"/>
                        <a:cs typeface="AL-Mohanad" pitchFamily="2" charset="-78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51567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ربع نص 1"/>
          <p:cNvSpPr txBox="1"/>
          <p:nvPr/>
        </p:nvSpPr>
        <p:spPr>
          <a:xfrm>
            <a:off x="2627784" y="44624"/>
            <a:ext cx="4248472" cy="584775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1">
            <a:spAutoFit/>
          </a:bodyPr>
          <a:lstStyle/>
          <a:p>
            <a:pPr algn="ctr"/>
            <a:r>
              <a:rPr lang="ar-SA" sz="3200" dirty="0">
                <a:solidFill>
                  <a:schemeClr val="bg1"/>
                </a:solidFill>
                <a:cs typeface="AL-Mohanad Bold" pitchFamily="2" charset="-78"/>
              </a:rPr>
              <a:t>عضو هيئة التدريس</a:t>
            </a:r>
          </a:p>
        </p:txBody>
      </p:sp>
      <p:graphicFrame>
        <p:nvGraphicFramePr>
          <p:cNvPr id="6" name="جدول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2147845"/>
              </p:ext>
            </p:extLst>
          </p:nvPr>
        </p:nvGraphicFramePr>
        <p:xfrm>
          <a:off x="14808" y="404664"/>
          <a:ext cx="9071992" cy="6446520"/>
        </p:xfrm>
        <a:graphic>
          <a:graphicData uri="http://schemas.openxmlformats.org/drawingml/2006/table">
            <a:tbl>
              <a:tblPr/>
              <a:tblGrid>
                <a:gridCol w="90719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836281">
                <a:tc>
                  <a:txBody>
                    <a:bodyPr/>
                    <a:lstStyle/>
                    <a:p>
                      <a:r>
                        <a:rPr lang="ar-SA" sz="2400" b="1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AL-Mohanad" pitchFamily="2" charset="-78"/>
                        </a:rPr>
                        <a:t>التعليم والتعلم:</a:t>
                      </a:r>
                    </a:p>
                    <a:p>
                      <a:pPr algn="just"/>
                      <a:r>
                        <a:rPr lang="ar-SA" sz="2100" b="0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AL-Mohanad" pitchFamily="2" charset="-78"/>
                        </a:rPr>
                        <a:t>هل لديك كعضو هيئة التدريس إلمام بالاستراتيجيات المحددة في توصيفات البرنامج والمقررات وقادر على استخدامها</a:t>
                      </a:r>
                      <a:r>
                        <a:rPr lang="en-US" sz="2100" b="0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AL-Mohanad" pitchFamily="2" charset="-78"/>
                        </a:rPr>
                        <a:t>.</a:t>
                      </a:r>
                    </a:p>
                    <a:p>
                      <a:pPr algn="just"/>
                      <a:r>
                        <a:rPr lang="ar-SA" sz="21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Calibri"/>
                          <a:cs typeface="AL-Mohanad" pitchFamily="2" charset="-78"/>
                        </a:rPr>
                        <a:t>هل</a:t>
                      </a:r>
                      <a:r>
                        <a:rPr lang="ar-SA" sz="20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Calibri"/>
                          <a:cs typeface="AL-Mohanad Bold"/>
                        </a:rPr>
                        <a:t> ت</a:t>
                      </a:r>
                      <a:r>
                        <a:rPr lang="ar-SA" sz="2100" b="0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AL-Mohanad" pitchFamily="2" charset="-78"/>
                        </a:rPr>
                        <a:t>قوم بتوضيح إجراءات التقييم للطلبة عند بداية تدريس المقررات</a:t>
                      </a:r>
                      <a:r>
                        <a:rPr lang="en-US" sz="2100" b="0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AL-Mohanad" pitchFamily="2" charset="-78"/>
                        </a:rPr>
                        <a:t>.</a:t>
                      </a:r>
                    </a:p>
                    <a:p>
                      <a:pPr algn="just"/>
                      <a:r>
                        <a:rPr lang="ar-SA" sz="2100" b="1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AL-Mohanad" pitchFamily="2" charset="-78"/>
                        </a:rPr>
                        <a:t>هل تستعين </a:t>
                      </a:r>
                      <a:r>
                        <a:rPr lang="ar-SA" sz="2100" b="0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AL-Mohanad" pitchFamily="2" charset="-78"/>
                        </a:rPr>
                        <a:t>بإجراءات فعالة للتحقق من أن الأعمال التي يقدمها الطلبة هي بالفعل من عمل الطلبة أنفسهم</a:t>
                      </a:r>
                      <a:r>
                        <a:rPr lang="en-US" sz="2100" b="0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AL-Mohanad" pitchFamily="2" charset="-78"/>
                        </a:rPr>
                        <a:t>.</a:t>
                      </a:r>
                    </a:p>
                    <a:p>
                      <a:pPr algn="just"/>
                      <a:r>
                        <a:rPr lang="ar-SA" sz="21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Calibri"/>
                          <a:cs typeface="AL-Mohanad" pitchFamily="2" charset="-78"/>
                        </a:rPr>
                        <a:t>هل تق</a:t>
                      </a:r>
                      <a:r>
                        <a:rPr lang="ar-SA" sz="2100" b="0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AL-Mohanad" pitchFamily="2" charset="-78"/>
                        </a:rPr>
                        <a:t>وم وبصفة فورية، بتقديم تغذية راجعة للطلبة حول أدائهم ونتائج تقييمهم خلال كل فصل دراسي، وتكون مصحوبة بآليات</a:t>
                      </a:r>
                      <a:r>
                        <a:rPr lang="ar-SA" sz="2100" b="0" kern="1200" baseline="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AL-Mohanad" pitchFamily="2" charset="-78"/>
                        </a:rPr>
                        <a:t> </a:t>
                      </a:r>
                      <a:r>
                        <a:rPr lang="ar-SA" sz="2100" b="0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AL-Mohanad" pitchFamily="2" charset="-78"/>
                        </a:rPr>
                        <a:t>للمساعدة عند الضرورة</a:t>
                      </a:r>
                      <a:r>
                        <a:rPr lang="en-US" sz="2100" b="0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AL-Mohanad" pitchFamily="2" charset="-78"/>
                        </a:rPr>
                        <a:t>.</a:t>
                      </a:r>
                    </a:p>
                    <a:p>
                      <a:pPr algn="just"/>
                      <a:r>
                        <a:rPr lang="ar-SA" sz="21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Calibri"/>
                          <a:cs typeface="AL-Mohanad" pitchFamily="2" charset="-78"/>
                        </a:rPr>
                        <a:t>هل </a:t>
                      </a:r>
                      <a:r>
                        <a:rPr lang="ar-SA" sz="2100" b="0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AL-Mohanad" pitchFamily="2" charset="-78"/>
                        </a:rPr>
                        <a:t>لديك كعضو هيئة تدريس الإلمام الكافي بالأنواع المختلفة للخدمات المساندة المتوفرة للطلبة في المؤسسة التعليمية، وأقوم بإحالة الطلبة لمصادر الدعم المناسبة عند الحاجة</a:t>
                      </a:r>
                      <a:r>
                        <a:rPr lang="en-US" sz="2100" b="0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AL-Mohanad" pitchFamily="2" charset="-78"/>
                        </a:rPr>
                        <a:t>. </a:t>
                      </a:r>
                    </a:p>
                    <a:p>
                      <a:pPr algn="just"/>
                      <a:r>
                        <a:rPr lang="ar-SA" sz="21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Calibri"/>
                          <a:cs typeface="AL-Mohanad" pitchFamily="2" charset="-78"/>
                        </a:rPr>
                        <a:t>هل تل</a:t>
                      </a:r>
                      <a:r>
                        <a:rPr lang="ar-SA" sz="2100" b="0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AL-Mohanad" pitchFamily="2" charset="-78"/>
                        </a:rPr>
                        <a:t>تزم كعضو هيئة تدريس باستراتيجيات التدريس والتقييم الواردة في توصيفات المقررات والبرامج, مع وجود المرونة الكافية لدي  لتحقيق احتياجات المجموعات المختلفة من الطلبة</a:t>
                      </a:r>
                      <a:r>
                        <a:rPr lang="en-US" sz="2100" b="0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AL-Mohanad" pitchFamily="2" charset="-78"/>
                        </a:rPr>
                        <a:t>.  </a:t>
                      </a:r>
                    </a:p>
                    <a:p>
                      <a:pPr algn="just"/>
                      <a:r>
                        <a:rPr lang="en-US" sz="2100" b="0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AL-Mohanad" pitchFamily="2" charset="-78"/>
                        </a:rPr>
                        <a:t> </a:t>
                      </a:r>
                      <a:r>
                        <a:rPr lang="ar-SA" sz="21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Calibri"/>
                          <a:cs typeface="AL-Mohanad" pitchFamily="2" charset="-78"/>
                        </a:rPr>
                        <a:t>هل ا</a:t>
                      </a:r>
                      <a:r>
                        <a:rPr lang="ar-SA" sz="2100" b="0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AL-Mohanad" pitchFamily="2" charset="-78"/>
                        </a:rPr>
                        <a:t>لكتب المقررة والمراجع للمقررات التي أدرسها حديثة وتتضمن آخر التطورات في مجال الدراسة</a:t>
                      </a:r>
                      <a:r>
                        <a:rPr lang="en-US" sz="2100" b="0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AL-Mohanad" pitchFamily="2" charset="-78"/>
                        </a:rPr>
                        <a:t>. </a:t>
                      </a:r>
                    </a:p>
                    <a:p>
                      <a:pPr algn="just"/>
                      <a:r>
                        <a:rPr lang="ar-SA" sz="21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Calibri"/>
                          <a:cs typeface="AL-Mohanad" pitchFamily="2" charset="-78"/>
                        </a:rPr>
                        <a:t>هل </a:t>
                      </a:r>
                      <a:r>
                        <a:rPr lang="ar-SA" sz="2100" b="0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AL-Mohanad" pitchFamily="2" charset="-78"/>
                        </a:rPr>
                        <a:t>الكتب المقررة وغيرها من المتطلبات الأخرى متوفرة وبكميات كافية قبل بدء الدراسة</a:t>
                      </a:r>
                      <a:r>
                        <a:rPr lang="en-US" sz="2100" b="0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AL-Mohanad" pitchFamily="2" charset="-78"/>
                        </a:rPr>
                        <a:t>.</a:t>
                      </a:r>
                    </a:p>
                    <a:p>
                      <a:pPr algn="just"/>
                      <a:r>
                        <a:rPr lang="ar-SA" sz="2100" b="0" kern="1200" dirty="0" err="1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AL-Mohanad" pitchFamily="2" charset="-78"/>
                        </a:rPr>
                        <a:t>بناءا</a:t>
                      </a:r>
                      <a:r>
                        <a:rPr lang="ar-SA" sz="2100" b="0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AL-Mohanad" pitchFamily="2" charset="-78"/>
                        </a:rPr>
                        <a:t> على  ما تظهره تقارير المقررات هل تدخل التعديلات المناسبة على خطط تدريس المقررات التي أدرسها إذا لزم </a:t>
                      </a:r>
                      <a:r>
                        <a:rPr lang="ar-SA" sz="2100" b="0" kern="1200" baseline="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AL-Mohanad" pitchFamily="2" charset="-78"/>
                        </a:rPr>
                        <a:t> </a:t>
                      </a:r>
                      <a:r>
                        <a:rPr lang="ar-SA" sz="2100" b="0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AL-Mohanad" pitchFamily="2" charset="-78"/>
                        </a:rPr>
                        <a:t>الأمر</a:t>
                      </a:r>
                      <a:r>
                        <a:rPr lang="en-US" sz="2100" b="0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AL-Mohanad" pitchFamily="2" charset="-78"/>
                        </a:rPr>
                        <a:t>.</a:t>
                      </a:r>
                    </a:p>
                    <a:p>
                      <a:pPr algn="just"/>
                      <a:r>
                        <a:rPr lang="ar-SA" sz="21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Calibri"/>
                          <a:cs typeface="AL-Mohanad" pitchFamily="2" charset="-78"/>
                        </a:rPr>
                        <a:t>هل </a:t>
                      </a:r>
                      <a:r>
                        <a:rPr lang="ar-SA" sz="2100" b="0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AL-Mohanad" pitchFamily="2" charset="-78"/>
                        </a:rPr>
                        <a:t>يتم الاعتراف والتقدير الرسمي للأداء المتميز في التدريس، مع تشجيع الإبداع والابتكار</a:t>
                      </a:r>
                      <a:r>
                        <a:rPr lang="en-US" sz="2100" b="0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AL-Mohanad" pitchFamily="2" charset="-78"/>
                        </a:rPr>
                        <a:t>.</a:t>
                      </a:r>
                    </a:p>
                    <a:p>
                      <a:pPr algn="just"/>
                      <a:r>
                        <a:rPr lang="en-US" sz="2100" b="0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AL-Mohanad" pitchFamily="2" charset="-78"/>
                        </a:rPr>
                        <a:t> </a:t>
                      </a:r>
                      <a:r>
                        <a:rPr lang="ar-SA" sz="21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Calibri"/>
                          <a:cs typeface="AL-Mohanad" pitchFamily="2" charset="-78"/>
                        </a:rPr>
                        <a:t>هل </a:t>
                      </a:r>
                      <a:r>
                        <a:rPr lang="ar-SA" sz="2100" b="0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AL-Mohanad" pitchFamily="2" charset="-78"/>
                        </a:rPr>
                        <a:t>يتوفر لدى الجامعة الحماية المناسبة والقواعد السلوكية لحماية سرية الأمور ويتم تعزيزها بالأنظمة الشخصية والأكاديمية  التي تناقش مع أعضاء هيئة التدريس.</a:t>
                      </a:r>
                      <a:endParaRPr lang="en-US" sz="2100" b="0" kern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+mn-lt"/>
                        <a:ea typeface="+mn-ea"/>
                        <a:cs typeface="AL-Mohanad" pitchFamily="2" charset="-78"/>
                      </a:endParaRPr>
                    </a:p>
                    <a:p>
                      <a:pPr algn="just"/>
                      <a:r>
                        <a:rPr lang="ar-SA" sz="21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Calibri"/>
                          <a:cs typeface="AL-Mohanad" pitchFamily="2" charset="-78"/>
                        </a:rPr>
                        <a:t>هل </a:t>
                      </a:r>
                      <a:r>
                        <a:rPr lang="en-US" sz="2100" b="0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AL-Mohanad" pitchFamily="2" charset="-78"/>
                        </a:rPr>
                        <a:t> </a:t>
                      </a:r>
                      <a:r>
                        <a:rPr lang="ar-SA" sz="2100" b="0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AL-Mohanad" pitchFamily="2" charset="-78"/>
                        </a:rPr>
                        <a:t>تحرص الجامعة على تهيئة الفرص للقيام بالواجبات الدينيـة، حسبما تفرضه المعتقدات والتقاليد الإسلامية</a:t>
                      </a:r>
                      <a:r>
                        <a:rPr lang="en-US" sz="2100" b="0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AL-Mohanad" pitchFamily="2" charset="-78"/>
                        </a:rPr>
                        <a:t>.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618889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ربع نص 1"/>
          <p:cNvSpPr txBox="1"/>
          <p:nvPr/>
        </p:nvSpPr>
        <p:spPr>
          <a:xfrm>
            <a:off x="2627784" y="44624"/>
            <a:ext cx="4248472" cy="584775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1">
            <a:spAutoFit/>
          </a:bodyPr>
          <a:lstStyle/>
          <a:p>
            <a:pPr algn="ctr"/>
            <a:r>
              <a:rPr lang="ar-SA" sz="3200" dirty="0">
                <a:solidFill>
                  <a:schemeClr val="bg1"/>
                </a:solidFill>
                <a:cs typeface="AL-Mohanad Bold" pitchFamily="2" charset="-78"/>
              </a:rPr>
              <a:t>عضو هيئة التدريس</a:t>
            </a:r>
          </a:p>
        </p:txBody>
      </p:sp>
      <p:graphicFrame>
        <p:nvGraphicFramePr>
          <p:cNvPr id="6" name="جدول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2016962"/>
              </p:ext>
            </p:extLst>
          </p:nvPr>
        </p:nvGraphicFramePr>
        <p:xfrm>
          <a:off x="107504" y="620688"/>
          <a:ext cx="8979296" cy="5836281"/>
        </p:xfrm>
        <a:graphic>
          <a:graphicData uri="http://schemas.openxmlformats.org/drawingml/2006/table">
            <a:tbl>
              <a:tblPr/>
              <a:tblGrid>
                <a:gridCol w="897929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836281">
                <a:tc>
                  <a:txBody>
                    <a:bodyPr/>
                    <a:lstStyle/>
                    <a:p>
                      <a:r>
                        <a:rPr lang="ar-SA" sz="2400" b="0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AL-Mohanad Bold" pitchFamily="2" charset="-78"/>
                        </a:rPr>
                        <a:t>مصادر التعلم:</a:t>
                      </a:r>
                    </a:p>
                    <a:p>
                      <a:pPr algn="just"/>
                      <a:r>
                        <a:rPr lang="ar-SA" sz="2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Calibri"/>
                          <a:cs typeface="AL-Mohanad" pitchFamily="2" charset="-78"/>
                        </a:rPr>
                        <a:t>هل ت</a:t>
                      </a:r>
                      <a:r>
                        <a:rPr lang="ar-SA" sz="2400" b="0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AL-Mohanad" pitchFamily="2" charset="-78"/>
                        </a:rPr>
                        <a:t>قدم المشورة كعضو هيئة تدريس عن المقررات والبرامج فيما يتعلق بالمتطلبات اللازمة مساندة عمليتي التعليم والتعلم, وذلك في  وقت مبكر يسمح بتوفير الإمدادات اللازمة في الوقت المناسب.                    </a:t>
                      </a:r>
                    </a:p>
                    <a:p>
                      <a:pPr algn="just"/>
                      <a:r>
                        <a:rPr lang="ar-SA" sz="2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Calibri"/>
                          <a:cs typeface="AL-Mohanad" pitchFamily="2" charset="-78"/>
                        </a:rPr>
                        <a:t>هل </a:t>
                      </a:r>
                      <a:r>
                        <a:rPr lang="ar-SA" sz="2400" b="0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AL-Mohanad" pitchFamily="2" charset="-78"/>
                        </a:rPr>
                        <a:t>يتم  الوصول  بسهولة إلى قواعد البيانات الإلكترونية والمواد البحثية والمجلات العلمية المتعلقة بالبرامج التي تقدمها الجامعة.</a:t>
                      </a:r>
                    </a:p>
                    <a:p>
                      <a:pPr algn="just"/>
                      <a:r>
                        <a:rPr lang="ar-SA" sz="2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Calibri"/>
                          <a:cs typeface="AL-Mohanad" pitchFamily="2" charset="-78"/>
                        </a:rPr>
                        <a:t>هل </a:t>
                      </a:r>
                      <a:r>
                        <a:rPr lang="ar-SA" sz="2400" b="0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AL-Mohanad" pitchFamily="2" charset="-78"/>
                        </a:rPr>
                        <a:t>تقدم المكتبة برامج تهيئة إرشادية وتدريب لأعضاء هيئة التدريس وغيرهم من المستخـدمين الجـدد لتهيئتهم لاستخدام  مرافق المكتبة وخدماتها.</a:t>
                      </a:r>
                    </a:p>
                    <a:p>
                      <a:pPr algn="just"/>
                      <a:r>
                        <a:rPr lang="ar-SA" sz="2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Calibri"/>
                          <a:cs typeface="AL-Mohanad" pitchFamily="2" charset="-78"/>
                        </a:rPr>
                        <a:t>هل </a:t>
                      </a:r>
                      <a:r>
                        <a:rPr lang="ar-SA" sz="2400" b="0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AL-Mohanad" pitchFamily="2" charset="-78"/>
                        </a:rPr>
                        <a:t>تتوافر مرافق كافية لاستخدام أجهزة الحواسيب الشخصية المحمولة.</a:t>
                      </a:r>
                    </a:p>
                    <a:p>
                      <a:pPr algn="just"/>
                      <a:r>
                        <a:rPr lang="ar-SA" sz="2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Calibri"/>
                          <a:cs typeface="AL-Mohanad" pitchFamily="2" charset="-78"/>
                        </a:rPr>
                        <a:t>هل </a:t>
                      </a:r>
                      <a:r>
                        <a:rPr lang="ar-SA" sz="2400" b="0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AL-Mohanad" pitchFamily="2" charset="-78"/>
                        </a:rPr>
                        <a:t>تتوافر الكتب، والمجلات العلمية، وغيرها من المواد المرجعية باللغتين العربية والإنجليزية     (أو بغيرهما من اللغات)،  على النحو الذي</a:t>
                      </a:r>
                      <a:r>
                        <a:rPr lang="ar-SA" sz="2400" b="0" kern="1200" baseline="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AL-Mohanad" pitchFamily="2" charset="-78"/>
                        </a:rPr>
                        <a:t> </a:t>
                      </a:r>
                      <a:r>
                        <a:rPr lang="ar-SA" sz="2400" b="0" kern="1200" dirty="0" err="1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AL-Mohanad" pitchFamily="2" charset="-78"/>
                        </a:rPr>
                        <a:t>يتطلبه</a:t>
                      </a:r>
                      <a:r>
                        <a:rPr lang="ar-SA" sz="2400" b="0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AL-Mohanad" pitchFamily="2" charset="-78"/>
                        </a:rPr>
                        <a:t> البرنامج والأبحاث التي يتم تنفيذها في الجامعة.</a:t>
                      </a:r>
                    </a:p>
                    <a:p>
                      <a:pPr algn="just"/>
                      <a:r>
                        <a:rPr lang="ar-SA" sz="2400" b="0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AL-Mohanad" pitchFamily="2" charset="-78"/>
                        </a:rPr>
                        <a:t>المرافق والتجهيزات كافية للدراسة والبحث العلمي سواء للاستخدام الفردي أو للمجموعات الصغيرة 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982918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ربع نص 1"/>
          <p:cNvSpPr txBox="1"/>
          <p:nvPr/>
        </p:nvSpPr>
        <p:spPr>
          <a:xfrm>
            <a:off x="2627784" y="44624"/>
            <a:ext cx="4248472" cy="584775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1">
            <a:spAutoFit/>
          </a:bodyPr>
          <a:lstStyle/>
          <a:p>
            <a:pPr algn="ctr"/>
            <a:r>
              <a:rPr lang="ar-SA" sz="3200" dirty="0">
                <a:solidFill>
                  <a:schemeClr val="bg1"/>
                </a:solidFill>
                <a:cs typeface="AL-Mohanad Bold" pitchFamily="2" charset="-78"/>
              </a:rPr>
              <a:t>عضو هيئة التدريس</a:t>
            </a:r>
          </a:p>
        </p:txBody>
      </p:sp>
      <p:graphicFrame>
        <p:nvGraphicFramePr>
          <p:cNvPr id="6" name="جدول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1278018"/>
              </p:ext>
            </p:extLst>
          </p:nvPr>
        </p:nvGraphicFramePr>
        <p:xfrm>
          <a:off x="57200" y="977095"/>
          <a:ext cx="8907288" cy="5836281"/>
        </p:xfrm>
        <a:graphic>
          <a:graphicData uri="http://schemas.openxmlformats.org/drawingml/2006/table">
            <a:tbl>
              <a:tblPr/>
              <a:tblGrid>
                <a:gridCol w="89072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836281">
                <a:tc>
                  <a:txBody>
                    <a:bodyPr/>
                    <a:lstStyle/>
                    <a:p>
                      <a:r>
                        <a:rPr lang="ar-SA" sz="2800" b="0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AL-Mohanad Bold" pitchFamily="2" charset="-78"/>
                        </a:rPr>
                        <a:t>المرافق والتجهيزات:</a:t>
                      </a:r>
                    </a:p>
                    <a:p>
                      <a:pPr algn="just"/>
                      <a:r>
                        <a:rPr lang="ar-SA" sz="2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Calibri"/>
                          <a:cs typeface="AL-Mohanad" pitchFamily="2" charset="-78"/>
                        </a:rPr>
                        <a:t>هل </a:t>
                      </a:r>
                      <a:r>
                        <a:rPr lang="ar-SA" sz="2400" b="0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AL-Mohanad" pitchFamily="2" charset="-78"/>
                        </a:rPr>
                        <a:t>عمليات تقييم الجودة تتضمن التغذية الراجعة من أعضاء هيئة التدريس حول كفاية المرافق وجودتها، إضافة إلى آليات محددة للتعامل مع هذه الآراء والاستجابة لها</a:t>
                      </a:r>
                    </a:p>
                    <a:p>
                      <a:pPr algn="just"/>
                      <a:r>
                        <a:rPr lang="ar-SA" sz="2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Calibri"/>
                          <a:cs typeface="AL-Mohanad" pitchFamily="2" charset="-78"/>
                        </a:rPr>
                        <a:t>هل </a:t>
                      </a:r>
                      <a:r>
                        <a:rPr lang="ar-SA" sz="2400" b="0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AL-Mohanad" pitchFamily="2" charset="-78"/>
                        </a:rPr>
                        <a:t>مرافق تقديم الطعام كافية وملائمة لاحتياجات أعضاء هيئة التدريس.</a:t>
                      </a:r>
                    </a:p>
                    <a:p>
                      <a:pPr algn="just"/>
                      <a:r>
                        <a:rPr lang="ar-SA" sz="2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Calibri"/>
                          <a:cs typeface="AL-Mohanad" pitchFamily="2" charset="-78"/>
                        </a:rPr>
                        <a:t>هل </a:t>
                      </a:r>
                      <a:r>
                        <a:rPr lang="ar-SA" sz="2400" b="0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AL-Mohanad" pitchFamily="2" charset="-78"/>
                        </a:rPr>
                        <a:t>المرافق الخاصة بأعضاء هيئة التدريس من ذوي الإعاقات الجسدية أو غيرها من الاحتياجات الخاصة مرافق مناسبة.</a:t>
                      </a:r>
                    </a:p>
                    <a:p>
                      <a:pPr algn="just"/>
                      <a:r>
                        <a:rPr lang="ar-SA" sz="2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Calibri"/>
                          <a:cs typeface="AL-Mohanad" pitchFamily="2" charset="-78"/>
                        </a:rPr>
                        <a:t>هل </a:t>
                      </a:r>
                      <a:r>
                        <a:rPr lang="ar-SA" sz="2400" b="0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AL-Mohanad" pitchFamily="2" charset="-78"/>
                        </a:rPr>
                        <a:t>يتم الاستعانة بتقنيات ذات كفاءة عالية لضمان السلامة الشخصية لهيئة التدريس مع وجود الترتيبات المناسبة لحماية ممتلكاتهم الشخصية.</a:t>
                      </a:r>
                    </a:p>
                    <a:p>
                      <a:pPr algn="just"/>
                      <a:r>
                        <a:rPr lang="ar-SA" sz="2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Calibri"/>
                          <a:cs typeface="AL-Mohanad" pitchFamily="2" charset="-78"/>
                        </a:rPr>
                        <a:t>هل </a:t>
                      </a:r>
                      <a:r>
                        <a:rPr lang="ar-SA" sz="2400" b="0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AL-Mohanad" pitchFamily="2" charset="-78"/>
                        </a:rPr>
                        <a:t>يتوفر لدى الجامعة أجهزة حاسوب وبرمجيات مناسبة متاحة لأعضاء هيئة التدريس والموظفين في جميع أنحاء الجامعة.</a:t>
                      </a:r>
                    </a:p>
                    <a:p>
                      <a:pPr algn="just"/>
                      <a:r>
                        <a:rPr lang="ar-SA" sz="2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Calibri"/>
                          <a:cs typeface="AL-Mohanad" pitchFamily="2" charset="-78"/>
                        </a:rPr>
                        <a:t>هل </a:t>
                      </a:r>
                      <a:r>
                        <a:rPr lang="ar-SA" sz="2400" b="0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AL-Mohanad" pitchFamily="2" charset="-78"/>
                        </a:rPr>
                        <a:t>يتم عمل دورات تدريبية لأعضاء هيئة التدريس بما يضمن الاستخدام الفعال لأجهزة الحاسوب والبرمجيات المناسبة في الشئون الإدارية</a:t>
                      </a:r>
                    </a:p>
                    <a:p>
                      <a:endParaRPr lang="ar-SA" sz="2400" b="0" kern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+mn-lt"/>
                        <a:ea typeface="+mn-ea"/>
                        <a:cs typeface="AL-Mohanad" pitchFamily="2" charset="-78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001673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ربع نص 1"/>
          <p:cNvSpPr txBox="1"/>
          <p:nvPr/>
        </p:nvSpPr>
        <p:spPr>
          <a:xfrm>
            <a:off x="2627784" y="44624"/>
            <a:ext cx="4248472" cy="584775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1">
            <a:spAutoFit/>
          </a:bodyPr>
          <a:lstStyle/>
          <a:p>
            <a:pPr algn="ctr"/>
            <a:r>
              <a:rPr lang="ar-SA" sz="3200" dirty="0">
                <a:solidFill>
                  <a:schemeClr val="bg1"/>
                </a:solidFill>
                <a:cs typeface="AL-Mohanad Bold" pitchFamily="2" charset="-78"/>
              </a:rPr>
              <a:t>عضو هيئة التدريس</a:t>
            </a:r>
          </a:p>
        </p:txBody>
      </p:sp>
      <p:graphicFrame>
        <p:nvGraphicFramePr>
          <p:cNvPr id="6" name="جدول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5635166"/>
              </p:ext>
            </p:extLst>
          </p:nvPr>
        </p:nvGraphicFramePr>
        <p:xfrm>
          <a:off x="57200" y="833079"/>
          <a:ext cx="8907288" cy="5836281"/>
        </p:xfrm>
        <a:graphic>
          <a:graphicData uri="http://schemas.openxmlformats.org/drawingml/2006/table">
            <a:tbl>
              <a:tblPr/>
              <a:tblGrid>
                <a:gridCol w="89072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836281">
                <a:tc>
                  <a:txBody>
                    <a:bodyPr/>
                    <a:lstStyle/>
                    <a:p>
                      <a:pPr algn="just"/>
                      <a:r>
                        <a:rPr lang="ar-SA" sz="2800" b="0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AL-Mohanad Bold" pitchFamily="2" charset="-78"/>
                        </a:rPr>
                        <a:t>عمليات التوظيف:</a:t>
                      </a:r>
                    </a:p>
                    <a:p>
                      <a:pPr algn="just"/>
                      <a:r>
                        <a:rPr lang="ar-SA" sz="2400" b="0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AL-Mohanad" pitchFamily="2" charset="-78"/>
                        </a:rPr>
                        <a:t> هل عملية توزيع أعباء التدريس تتم بإنصاف مع مراعاة طبيعة متطلبات التدريس في حقول التدريس المختلفة.</a:t>
                      </a:r>
                    </a:p>
                    <a:p>
                      <a:pPr algn="just"/>
                      <a:r>
                        <a:rPr lang="ar-SA" sz="2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Calibri"/>
                          <a:cs typeface="AL-Mohanad" pitchFamily="2" charset="-78"/>
                        </a:rPr>
                        <a:t>هل </a:t>
                      </a:r>
                      <a:r>
                        <a:rPr lang="ar-SA" sz="2400" b="0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AL-Mohanad" pitchFamily="2" charset="-78"/>
                        </a:rPr>
                        <a:t>سياسـات الترقية وإجراءاتها موثقة بشكل واضح وتطبق بطريقة عادلة.</a:t>
                      </a:r>
                    </a:p>
                    <a:p>
                      <a:pPr algn="just"/>
                      <a:r>
                        <a:rPr lang="ar-SA" sz="2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Calibri"/>
                          <a:cs typeface="AL-Mohanad" pitchFamily="2" charset="-78"/>
                        </a:rPr>
                        <a:t>هل </a:t>
                      </a:r>
                      <a:r>
                        <a:rPr lang="ar-SA" sz="2400" b="0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AL-Mohanad" pitchFamily="2" charset="-78"/>
                        </a:rPr>
                        <a:t>يتم تقدير الأداء الأكاديمي أو الإداري المتميز  على مختلف المستويات، وتتم مكافأته.</a:t>
                      </a:r>
                    </a:p>
                    <a:p>
                      <a:pPr algn="just"/>
                      <a:r>
                        <a:rPr lang="ar-SA" sz="2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Calibri"/>
                          <a:cs typeface="AL-Mohanad" pitchFamily="2" charset="-78"/>
                        </a:rPr>
                        <a:t>هل </a:t>
                      </a:r>
                      <a:r>
                        <a:rPr lang="ar-SA" sz="2400" b="0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AL-Mohanad" pitchFamily="2" charset="-78"/>
                        </a:rPr>
                        <a:t>يعطى جميع أعضاء هيئة التدريس فرصاً عادلة ومناسبة للتطوير الشخصي والوظيفي.</a:t>
                      </a:r>
                    </a:p>
                    <a:p>
                      <a:pPr algn="just"/>
                      <a:r>
                        <a:rPr lang="ar-SA" sz="2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Calibri"/>
                          <a:cs typeface="AL-Mohanad" pitchFamily="2" charset="-78"/>
                        </a:rPr>
                        <a:t>هل </a:t>
                      </a:r>
                      <a:r>
                        <a:rPr lang="ar-SA" sz="2400" b="0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AL-Mohanad" pitchFamily="2" charset="-78"/>
                        </a:rPr>
                        <a:t>يتوفر التدريب والأنشطة المناسبة للتطوير المهني بهدف المساعدة وذلك عند استحداث برامج جديدة أو مبادرات تتعلق بالسياسات (التعليمية). 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428451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ربع نص 1"/>
          <p:cNvSpPr txBox="1"/>
          <p:nvPr/>
        </p:nvSpPr>
        <p:spPr>
          <a:xfrm>
            <a:off x="2627784" y="44624"/>
            <a:ext cx="4248472" cy="584775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1">
            <a:spAutoFit/>
          </a:bodyPr>
          <a:lstStyle/>
          <a:p>
            <a:pPr algn="ctr"/>
            <a:r>
              <a:rPr lang="ar-SA" sz="3200" dirty="0">
                <a:solidFill>
                  <a:schemeClr val="bg1"/>
                </a:solidFill>
                <a:cs typeface="AL-Mohanad Bold" pitchFamily="2" charset="-78"/>
              </a:rPr>
              <a:t>عضو هيئة التدريس</a:t>
            </a:r>
          </a:p>
        </p:txBody>
      </p:sp>
      <p:graphicFrame>
        <p:nvGraphicFramePr>
          <p:cNvPr id="6" name="جدول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8663341"/>
              </p:ext>
            </p:extLst>
          </p:nvPr>
        </p:nvGraphicFramePr>
        <p:xfrm>
          <a:off x="10864" y="1021719"/>
          <a:ext cx="8907288" cy="5836281"/>
        </p:xfrm>
        <a:graphic>
          <a:graphicData uri="http://schemas.openxmlformats.org/drawingml/2006/table">
            <a:tbl>
              <a:tblPr/>
              <a:tblGrid>
                <a:gridCol w="89072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836281">
                <a:tc>
                  <a:txBody>
                    <a:bodyPr/>
                    <a:lstStyle/>
                    <a:p>
                      <a:r>
                        <a:rPr lang="ar-SA" sz="2800" b="0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AL-Mohanad Bold" pitchFamily="2" charset="-78"/>
                        </a:rPr>
                        <a:t>البحث العلمي :</a:t>
                      </a:r>
                    </a:p>
                    <a:p>
                      <a:pPr algn="just"/>
                      <a:r>
                        <a:rPr lang="ar-SA" sz="2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Calibri"/>
                          <a:cs typeface="AL-Mohanad" pitchFamily="2" charset="-78"/>
                        </a:rPr>
                        <a:t>هل </a:t>
                      </a:r>
                      <a:r>
                        <a:rPr lang="ar-SA" sz="2400" b="0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AL-Mohanad" pitchFamily="2" charset="-78"/>
                        </a:rPr>
                        <a:t>تتوفر لدى الجامعة آليات لدعم المشاركة والتعاون مع الجامعات وشبكات البحث العلمي على مستوى العالم.              </a:t>
                      </a:r>
                    </a:p>
                    <a:p>
                      <a:pPr algn="just"/>
                      <a:r>
                        <a:rPr lang="ar-SA" sz="2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Calibri"/>
                          <a:cs typeface="AL-Mohanad" pitchFamily="2" charset="-78"/>
                        </a:rPr>
                        <a:t>هل </a:t>
                      </a:r>
                      <a:r>
                        <a:rPr lang="ar-SA" sz="2400" b="0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AL-Mohanad" pitchFamily="2" charset="-78"/>
                        </a:rPr>
                        <a:t>ترصد الجامعة ميزانية كافية تمكنها من تحقيق خطتها البحثية.</a:t>
                      </a:r>
                    </a:p>
                    <a:p>
                      <a:pPr algn="just"/>
                      <a:r>
                        <a:rPr lang="ar-SA" sz="2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Calibri"/>
                          <a:cs typeface="AL-Mohanad" pitchFamily="2" charset="-78"/>
                        </a:rPr>
                        <a:t>هل </a:t>
                      </a:r>
                      <a:r>
                        <a:rPr lang="ar-SA" sz="2400" b="0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AL-Mohanad" pitchFamily="2" charset="-78"/>
                        </a:rPr>
                        <a:t>تقوم الجامعة بتحديد التوقعات المتعلقة بإسهامات هيئة التدريس في الأنشطة البحثية العلمية بوضوح، ويعتبر  أداؤهم، مقارنة بتلك التوقعات، ضمن </a:t>
                      </a:r>
                      <a:r>
                        <a:rPr lang="ar-SA" sz="2400" b="0" kern="1200" dirty="0" err="1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AL-Mohanad" pitchFamily="2" charset="-78"/>
                        </a:rPr>
                        <a:t>محكات</a:t>
                      </a:r>
                      <a:r>
                        <a:rPr lang="ar-SA" sz="2400" b="0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AL-Mohanad" pitchFamily="2" charset="-78"/>
                        </a:rPr>
                        <a:t> تقويم الأداء والترقية.</a:t>
                      </a:r>
                    </a:p>
                    <a:p>
                      <a:pPr algn="just"/>
                      <a:r>
                        <a:rPr lang="ar-SA" sz="2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Calibri"/>
                          <a:cs typeface="AL-Mohanad" pitchFamily="2" charset="-78"/>
                        </a:rPr>
                        <a:t>هل </a:t>
                      </a:r>
                      <a:r>
                        <a:rPr lang="ar-SA" sz="2400" b="0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AL-Mohanad" pitchFamily="2" charset="-78"/>
                        </a:rPr>
                        <a:t>يتم تشجيع وجود  "ثقافة المبادرة التجارية"، في الجامعة </a:t>
                      </a:r>
                    </a:p>
                    <a:p>
                      <a:pPr algn="just"/>
                      <a:r>
                        <a:rPr lang="ar-SA" sz="2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Calibri"/>
                          <a:cs typeface="AL-Mohanad" pitchFamily="2" charset="-78"/>
                        </a:rPr>
                        <a:t>هل </a:t>
                      </a:r>
                      <a:r>
                        <a:rPr lang="ar-SA" sz="2400" b="0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AL-Mohanad" pitchFamily="2" charset="-78"/>
                        </a:rPr>
                        <a:t>تمتلك الجامعة أنظمة أمنية فعالة تكفل سلامة الباحثين وأنشطتهم البحثية، وكذلك للآخرين داخل مجتمعها وفي المناطق الجغرافية</a:t>
                      </a:r>
                      <a:r>
                        <a:rPr lang="ar-SA" sz="2400" b="0" kern="1200" baseline="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AL-Mohanad" pitchFamily="2" charset="-78"/>
                        </a:rPr>
                        <a:t> </a:t>
                      </a:r>
                      <a:r>
                        <a:rPr lang="ar-SA" sz="2400" b="0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AL-Mohanad" pitchFamily="2" charset="-78"/>
                        </a:rPr>
                        <a:t>المحيط بها. 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49489890"/>
      </p:ext>
    </p:extLst>
  </p:cSld>
  <p:clrMapOvr>
    <a:masterClrMapping/>
  </p:clrMapOvr>
</p:sld>
</file>

<file path=ppt/theme/theme1.xml><?xml version="1.0" encoding="utf-8"?>
<a:theme xmlns:a="http://schemas.openxmlformats.org/drawingml/2006/main" name="عرض تقديمي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</TotalTime>
  <Words>2501</Words>
  <Application>Microsoft Office PowerPoint</Application>
  <PresentationFormat>عرض على الشاشة (4:3)</PresentationFormat>
  <Paragraphs>426</Paragraphs>
  <Slides>30</Slides>
  <Notes>24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8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30</vt:i4>
      </vt:variant>
    </vt:vector>
  </HeadingPairs>
  <TitlesOfParts>
    <vt:vector size="39" baseType="lpstr">
      <vt:lpstr>AL-Mohanad</vt:lpstr>
      <vt:lpstr>AL-Mohanad Bold</vt:lpstr>
      <vt:lpstr>Arial</vt:lpstr>
      <vt:lpstr>Bodoni MT Poster Compressed</vt:lpstr>
      <vt:lpstr>Calibri</vt:lpstr>
      <vt:lpstr>Symbol</vt:lpstr>
      <vt:lpstr>Times New Roman</vt:lpstr>
      <vt:lpstr>Wingdings</vt:lpstr>
      <vt:lpstr>عرض تقديمي1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DELL</dc:creator>
  <cp:lastModifiedBy>محمد صالح العبودي</cp:lastModifiedBy>
  <cp:revision>33</cp:revision>
  <dcterms:created xsi:type="dcterms:W3CDTF">2017-04-24T18:29:17Z</dcterms:created>
  <dcterms:modified xsi:type="dcterms:W3CDTF">2019-01-10T13:18:48Z</dcterms:modified>
</cp:coreProperties>
</file>