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5" r:id="rId2"/>
    <p:sldId id="307" r:id="rId3"/>
    <p:sldId id="306" r:id="rId4"/>
    <p:sldId id="308" r:id="rId5"/>
    <p:sldId id="309" r:id="rId6"/>
    <p:sldId id="303" r:id="rId7"/>
    <p:sldId id="304"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1D4"/>
    <a:srgbClr val="C5E2FF"/>
    <a:srgbClr val="00CCFF"/>
    <a:srgbClr val="385D8A"/>
    <a:srgbClr val="3A7DCE"/>
    <a:srgbClr val="8EB4E2"/>
    <a:srgbClr val="C7C7C7"/>
    <a:srgbClr val="2C69B2"/>
    <a:srgbClr val="6297D8"/>
    <a:srgbClr val="5991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6448" autoAdjust="0"/>
  </p:normalViewPr>
  <p:slideViewPr>
    <p:cSldViewPr>
      <p:cViewPr>
        <p:scale>
          <a:sx n="70" d="100"/>
          <a:sy n="70" d="100"/>
        </p:scale>
        <p:origin x="-16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استراتيجية المناقشة النشطة</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استراتيجية تدريس الأقران</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30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استراتيجية التدريس التبادلي</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40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30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866AEBBC-CFEC-4E41-B8AB-D2F3ABCA096C}">
      <dgm:prSet phldrT="[Text]" custT="1"/>
      <dgm:spPr/>
      <dgm:t>
        <a:bodyPr/>
        <a:lstStyle/>
        <a:p>
          <a:r>
            <a:rPr lang="ar-SA" sz="3200" b="1" dirty="0" smtClean="0">
              <a:effectLst/>
              <a:latin typeface="Bodoni MT Poster Compressed"/>
              <a:ea typeface="Times New Roman"/>
              <a:cs typeface="AL-Mohanad Bold" pitchFamily="2" charset="-78"/>
            </a:rPr>
            <a:t>معايير اختيار استراتيجيات التعلم النشط</a:t>
          </a:r>
          <a:endParaRPr lang="en-US" sz="3200" b="1" dirty="0">
            <a:effectLst/>
            <a:latin typeface="Bodoni MT Poster Compressed"/>
            <a:ea typeface="Times New Roman"/>
            <a:cs typeface="AL-Mohanad Bold" pitchFamily="2" charset="-78"/>
          </a:endParaRPr>
        </a:p>
      </dgm:t>
    </dgm:pt>
    <dgm:pt modelId="{4A8BE30F-CEBB-448E-AD13-FD2CBACA13D3}" type="parTrans" cxnId="{283AD600-DE24-4CB9-8563-3E951BE75BD8}">
      <dgm:prSet/>
      <dgm:spPr/>
      <dgm:t>
        <a:bodyPr/>
        <a:lstStyle/>
        <a:p>
          <a:pPr rtl="1"/>
          <a:endParaRPr lang="ar-SA"/>
        </a:p>
      </dgm:t>
    </dgm:pt>
    <dgm:pt modelId="{6873CDAD-5490-4CAD-90C8-E76230450F6D}" type="sibTrans" cxnId="{283AD600-DE24-4CB9-8563-3E951BE75BD8}">
      <dgm:prSet/>
      <dgm:spPr/>
      <dgm:t>
        <a:bodyPr/>
        <a:lstStyle/>
        <a:p>
          <a:pPr rtl="1"/>
          <a:endParaRPr lang="ar-SA"/>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CA77FC5A-9F88-455B-80B1-A917D30CADBC}" type="pres">
      <dgm:prSet presAssocID="{866AEBBC-CFEC-4E41-B8AB-D2F3ABCA096C}" presName="boxAndChildren" presStyleCnt="0"/>
      <dgm:spPr/>
    </dgm:pt>
    <dgm:pt modelId="{37476CB3-6E62-4E09-B31A-541C6F42353C}" type="pres">
      <dgm:prSet presAssocID="{866AEBBC-CFEC-4E41-B8AB-D2F3ABCA096C}" presName="parentTextBox" presStyleLbl="node1" presStyleIdx="0" presStyleCnt="4" custScaleY="70520"/>
      <dgm:spPr/>
      <dgm:t>
        <a:bodyPr/>
        <a:lstStyle/>
        <a:p>
          <a:pPr rtl="1"/>
          <a:endParaRPr lang="ar-SA"/>
        </a:p>
      </dgm:t>
    </dgm:pt>
    <dgm:pt modelId="{2D938FEF-AC93-4347-8EE5-307797D6BD28}" type="pres">
      <dgm:prSet presAssocID="{2518D000-2789-4A83-A8BD-67642CE2F475}" presName="sp" presStyleCnt="0"/>
      <dgm:spPr/>
    </dgm:pt>
    <dgm:pt modelId="{957947A6-1770-46A2-8445-A76F5DD60847}" type="pres">
      <dgm:prSet presAssocID="{138C0D11-767F-4B3B-8970-E9FBDD338892}" presName="arrowAndChildren" presStyleCnt="0"/>
      <dgm:spPr/>
    </dgm:pt>
    <dgm:pt modelId="{D239BF9A-D22A-4FFE-BC35-7929BF43F837}" type="pres">
      <dgm:prSet presAssocID="{138C0D11-767F-4B3B-8970-E9FBDD338892}" presName="parentTextArrow" presStyleLbl="node1" presStyleIdx="0" presStyleCnt="4"/>
      <dgm:spPr/>
      <dgm:t>
        <a:bodyPr/>
        <a:lstStyle/>
        <a:p>
          <a:pPr rtl="1"/>
          <a:endParaRPr lang="ar-SA"/>
        </a:p>
      </dgm:t>
    </dgm:pt>
    <dgm:pt modelId="{E9B7D964-4AA3-4B3D-B343-1DEB2230C1AD}" type="pres">
      <dgm:prSet presAssocID="{138C0D11-767F-4B3B-8970-E9FBDD338892}" presName="arrow" presStyleLbl="node1" presStyleIdx="1" presStyleCnt="4"/>
      <dgm:spPr/>
      <dgm:t>
        <a:bodyPr/>
        <a:lstStyle/>
        <a:p>
          <a:pPr rtl="1"/>
          <a:endParaRPr lang="ar-SA"/>
        </a:p>
      </dgm:t>
    </dgm:pt>
    <dgm:pt modelId="{7865B330-24F1-469A-8F38-3877CB042981}" type="pres">
      <dgm:prSet presAssocID="{138C0D11-767F-4B3B-8970-E9FBDD338892}" presName="descendantArrow" presStyleCnt="0"/>
      <dgm:spPr/>
    </dgm:pt>
    <dgm:pt modelId="{7CA5429A-E83D-41E2-B6A7-8FC6DAB35C05}" type="pres">
      <dgm:prSet presAssocID="{16E1ABAD-4B53-4F20-B815-9D8F34DDC659}" presName="childTextArrow" presStyleLbl="fgAccFollowNode1" presStyleIdx="0" presStyleCnt="6">
        <dgm:presLayoutVars>
          <dgm:bulletEnabled val="1"/>
        </dgm:presLayoutVars>
      </dgm:prSet>
      <dgm:spPr/>
      <dgm:t>
        <a:bodyPr/>
        <a:lstStyle/>
        <a:p>
          <a:pPr rtl="1"/>
          <a:endParaRPr lang="ar-SA"/>
        </a:p>
      </dgm:t>
    </dgm:pt>
    <dgm:pt modelId="{98078937-B1D9-435B-BFE9-9B4D95ECD559}" type="pres">
      <dgm:prSet presAssocID="{0BF647F9-CA2E-45A7-B6A3-5A3D246DA343}" presName="childTextArrow" presStyleLbl="fgAccFollowNode1" presStyleIdx="1" presStyleCnt="6">
        <dgm:presLayoutVars>
          <dgm:bulletEnabled val="1"/>
        </dgm:presLayoutVars>
      </dgm:prSet>
      <dgm:spPr/>
      <dgm:t>
        <a:bodyPr/>
        <a:lstStyle/>
        <a:p>
          <a:pPr rtl="1"/>
          <a:endParaRPr lang="ar-SA"/>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1" presStyleCnt="4"/>
      <dgm:spPr/>
      <dgm:t>
        <a:bodyPr/>
        <a:lstStyle/>
        <a:p>
          <a:endParaRPr lang="en-US"/>
        </a:p>
      </dgm:t>
    </dgm:pt>
    <dgm:pt modelId="{7B68DFCD-50E0-4980-8DFC-1C21D90A2DA6}" type="pres">
      <dgm:prSet presAssocID="{E8757397-18F1-44C2-BAA2-91EC79D38F71}" presName="arrow" presStyleLbl="node1" presStyleIdx="2" presStyleCnt="4"/>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2" presStyleCnt="4"/>
      <dgm:spPr/>
      <dgm:t>
        <a:bodyPr/>
        <a:lstStyle/>
        <a:p>
          <a:endParaRPr lang="en-US"/>
        </a:p>
      </dgm:t>
    </dgm:pt>
    <dgm:pt modelId="{046F0FEF-4612-40FA-94AE-21CAE5C3E153}" type="pres">
      <dgm:prSet presAssocID="{8ED0B1E8-7E0C-457C-99DE-EB9EA44AEA3B}" presName="arrow" presStyleLbl="node1" presStyleIdx="3" presStyleCnt="4"/>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4C33D275-64B2-47CC-A51E-AD64258C229A}" type="presOf" srcId="{138C0D11-767F-4B3B-8970-E9FBDD338892}" destId="{E9B7D964-4AA3-4B3D-B343-1DEB2230C1AD}" srcOrd="1" destOrd="0" presId="urn:microsoft.com/office/officeart/2005/8/layout/process4"/>
    <dgm:cxn modelId="{B7EF7BD8-417D-485C-B281-846D7603223F}" type="presOf" srcId="{0BF647F9-CA2E-45A7-B6A3-5A3D246DA343}" destId="{98078937-B1D9-435B-BFE9-9B4D95ECD559}" srcOrd="0" destOrd="0" presId="urn:microsoft.com/office/officeart/2005/8/layout/process4"/>
    <dgm:cxn modelId="{64BEF7B7-AAA8-4316-83E5-164542630C44}" type="presOf" srcId="{8ED0B1E8-7E0C-457C-99DE-EB9EA44AEA3B}" destId="{F20CBA3C-2F02-4858-90BE-1EF43BC9B51C}" srcOrd="0" destOrd="0" presId="urn:microsoft.com/office/officeart/2005/8/layout/process4"/>
    <dgm:cxn modelId="{4FBF2028-51F1-4F63-A062-E4E826C1B29B}" type="presOf" srcId="{16E1ABAD-4B53-4F20-B815-9D8F34DDC659}" destId="{7CA5429A-E83D-41E2-B6A7-8FC6DAB35C05}" srcOrd="0" destOrd="0" presId="urn:microsoft.com/office/officeart/2005/8/layout/process4"/>
    <dgm:cxn modelId="{59ED9039-C265-407F-AD1D-8D6F325A8DCF}" type="presOf" srcId="{138C0D11-767F-4B3B-8970-E9FBDD338892}" destId="{D239BF9A-D22A-4FFE-BC35-7929BF43F837}" srcOrd="0"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283AD600-DE24-4CB9-8563-3E951BE75BD8}" srcId="{F6A01FB6-EDBF-4C51-8BF2-813757A4D001}" destId="{866AEBBC-CFEC-4E41-B8AB-D2F3ABCA096C}" srcOrd="3" destOrd="0" parTransId="{4A8BE30F-CEBB-448E-AD13-FD2CBACA13D3}" sibTransId="{6873CDAD-5490-4CAD-90C8-E76230450F6D}"/>
    <dgm:cxn modelId="{4AF1C537-1F88-40E4-A90B-2E57F275082A}" type="presOf" srcId="{EFD335A2-2520-455D-A06D-CB4E4CE9454F}" destId="{B6BC196E-167B-4E34-A2D6-917AD3DE5966}" srcOrd="0" destOrd="0" presId="urn:microsoft.com/office/officeart/2005/8/layout/process4"/>
    <dgm:cxn modelId="{4D67DD62-C69B-4B1A-B1AE-DFF6531FFA45}" type="presOf" srcId="{E8757397-18F1-44C2-BAA2-91EC79D38F71}" destId="{7B68DFCD-50E0-4980-8DFC-1C21D90A2DA6}" srcOrd="1" destOrd="0" presId="urn:microsoft.com/office/officeart/2005/8/layout/process4"/>
    <dgm:cxn modelId="{C2CE5B05-EC60-4D38-84BE-5CBFD5409598}" type="presOf" srcId="{8ED0B1E8-7E0C-457C-99DE-EB9EA44AEA3B}" destId="{046F0FEF-4612-40FA-94AE-21CAE5C3E153}" srcOrd="1"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26201EB3-A819-49A0-95BC-2E140F7A52DD}" type="presOf" srcId="{866AEBBC-CFEC-4E41-B8AB-D2F3ABCA096C}" destId="{37476CB3-6E62-4E09-B31A-541C6F42353C}" srcOrd="0" destOrd="0" presId="urn:microsoft.com/office/officeart/2005/8/layout/process4"/>
    <dgm:cxn modelId="{9B0A55BB-1FB2-441A-BAB0-AEC22B40BFAF}" type="presOf" srcId="{F6A01FB6-EDBF-4C51-8BF2-813757A4D001}" destId="{14C7CC75-6EFB-4A0F-AD2D-9AAAEA14A61F}" srcOrd="0" destOrd="0" presId="urn:microsoft.com/office/officeart/2005/8/layout/process4"/>
    <dgm:cxn modelId="{88798226-7383-4FC7-A148-70ED2BD3288C}" srcId="{138C0D11-767F-4B3B-8970-E9FBDD338892}" destId="{0BF647F9-CA2E-45A7-B6A3-5A3D246DA343}" srcOrd="1" destOrd="0" parTransId="{680CB990-272A-4A00-9767-7CEF0BFF09B1}" sibTransId="{A113C4AD-5B27-4830-83AF-8EE589232B43}"/>
    <dgm:cxn modelId="{A069733A-D4AB-4DF9-BEC1-AF8E8B06353D}" type="presOf" srcId="{56B4353D-5251-4B76-8378-95336788021C}" destId="{10DF3027-513B-400F-8BB8-2CD6BC0CD482}" srcOrd="0" destOrd="0" presId="urn:microsoft.com/office/officeart/2005/8/layout/process4"/>
    <dgm:cxn modelId="{43C379E9-6F7E-47C5-8D34-16001100D15E}" type="presOf" srcId="{2FF05C10-EA41-440D-A62E-530CCFD99E1E}" destId="{3242105F-0F63-4E90-AB3A-3EB6D1CC02F8}" srcOrd="0" destOrd="0" presId="urn:microsoft.com/office/officeart/2005/8/layout/process4"/>
    <dgm:cxn modelId="{FCCA915F-5463-45C9-81CE-DC42DE226662}" srcId="{8ED0B1E8-7E0C-457C-99DE-EB9EA44AEA3B}" destId="{2FF05C10-EA41-440D-A62E-530CCFD99E1E}" srcOrd="0" destOrd="0" parTransId="{EC1EFC19-02D0-48E0-B605-27938B77B3E8}" sibTransId="{8B8BFB9C-9FEC-44E4-AA77-24874740117A}"/>
    <dgm:cxn modelId="{AF5E5959-7826-4924-8D1F-F336DD22991C}" type="presOf" srcId="{E8757397-18F1-44C2-BAA2-91EC79D38F71}" destId="{9DE3352E-0314-44B4-89D5-F745FDD2A2D6}" srcOrd="0" destOrd="0" presId="urn:microsoft.com/office/officeart/2005/8/layout/process4"/>
    <dgm:cxn modelId="{22D4FC01-E515-426C-8CC6-A8A2FFD51D0C}" srcId="{8ED0B1E8-7E0C-457C-99DE-EB9EA44AEA3B}" destId="{EFD335A2-2520-455D-A06D-CB4E4CE9454F}" srcOrd="1" destOrd="0" parTransId="{83F2D730-FBC1-481B-BF7F-45E86E1DB286}" sibTransId="{9F7924FE-7E8F-4F30-A925-9B033CF5E0F4}"/>
    <dgm:cxn modelId="{87932FFC-25E0-45D3-BE37-AC7B9E450EB5}" srcId="{E8757397-18F1-44C2-BAA2-91EC79D38F71}" destId="{42352651-53C6-444C-8E32-04709F224FD3}" srcOrd="1" destOrd="0" parTransId="{BEEDFF0F-C9E2-4726-8959-E5D2340DAE3F}" sibTransId="{E1BEA2C5-7865-4AB9-8FE0-640D1685577E}"/>
    <dgm:cxn modelId="{6503232E-4E93-4D86-A691-F998CD1F5425}" srcId="{138C0D11-767F-4B3B-8970-E9FBDD338892}" destId="{16E1ABAD-4B53-4F20-B815-9D8F34DDC659}" srcOrd="0" destOrd="0" parTransId="{92FF4D5C-B82B-4615-8FC9-C8E9A5EE2E99}" sibTransId="{5E481A09-F051-4FD6-9F1F-2ED330EE13CE}"/>
    <dgm:cxn modelId="{91478732-B5FB-43D1-BA52-EB2679AA3BD8}" type="presOf" srcId="{42352651-53C6-444C-8E32-04709F224FD3}" destId="{4336F5EB-02D6-4794-B533-46CE1F9174A2}" srcOrd="0" destOrd="0" presId="urn:microsoft.com/office/officeart/2005/8/layout/process4"/>
    <dgm:cxn modelId="{97A34DBF-D818-4EF3-BCE7-FEE614E36D45}" type="presParOf" srcId="{14C7CC75-6EFB-4A0F-AD2D-9AAAEA14A61F}" destId="{CA77FC5A-9F88-455B-80B1-A917D30CADBC}" srcOrd="0" destOrd="0" presId="urn:microsoft.com/office/officeart/2005/8/layout/process4"/>
    <dgm:cxn modelId="{B12D8349-BDF1-45D7-9710-03FA5D03A405}" type="presParOf" srcId="{CA77FC5A-9F88-455B-80B1-A917D30CADBC}" destId="{37476CB3-6E62-4E09-B31A-541C6F42353C}" srcOrd="0" destOrd="0" presId="urn:microsoft.com/office/officeart/2005/8/layout/process4"/>
    <dgm:cxn modelId="{C0D22AEE-57B9-41F6-997A-14339655195E}" type="presParOf" srcId="{14C7CC75-6EFB-4A0F-AD2D-9AAAEA14A61F}" destId="{2D938FEF-AC93-4347-8EE5-307797D6BD28}" srcOrd="1" destOrd="0" presId="urn:microsoft.com/office/officeart/2005/8/layout/process4"/>
    <dgm:cxn modelId="{497E9B9D-C868-407F-B3EB-2E08D58BA03D}" type="presParOf" srcId="{14C7CC75-6EFB-4A0F-AD2D-9AAAEA14A61F}" destId="{957947A6-1770-46A2-8445-A76F5DD60847}" srcOrd="2" destOrd="0" presId="urn:microsoft.com/office/officeart/2005/8/layout/process4"/>
    <dgm:cxn modelId="{7573FA38-3157-4CA4-B8BA-D9EDC5F08EE5}" type="presParOf" srcId="{957947A6-1770-46A2-8445-A76F5DD60847}" destId="{D239BF9A-D22A-4FFE-BC35-7929BF43F837}" srcOrd="0" destOrd="0" presId="urn:microsoft.com/office/officeart/2005/8/layout/process4"/>
    <dgm:cxn modelId="{EB83E0BC-8C3E-4354-BB2A-5BE76E29509E}" type="presParOf" srcId="{957947A6-1770-46A2-8445-A76F5DD60847}" destId="{E9B7D964-4AA3-4B3D-B343-1DEB2230C1AD}" srcOrd="1" destOrd="0" presId="urn:microsoft.com/office/officeart/2005/8/layout/process4"/>
    <dgm:cxn modelId="{D1BD6B47-9123-4A63-9F8B-1A1261211FAC}" type="presParOf" srcId="{957947A6-1770-46A2-8445-A76F5DD60847}" destId="{7865B330-24F1-469A-8F38-3877CB042981}" srcOrd="2" destOrd="0" presId="urn:microsoft.com/office/officeart/2005/8/layout/process4"/>
    <dgm:cxn modelId="{BA862781-E86C-4871-99E4-F984171BA87D}" type="presParOf" srcId="{7865B330-24F1-469A-8F38-3877CB042981}" destId="{7CA5429A-E83D-41E2-B6A7-8FC6DAB35C05}" srcOrd="0" destOrd="0" presId="urn:microsoft.com/office/officeart/2005/8/layout/process4"/>
    <dgm:cxn modelId="{65A6A90C-3E7F-4DC0-8D74-5A0B1C5A914A}" type="presParOf" srcId="{7865B330-24F1-469A-8F38-3877CB042981}" destId="{98078937-B1D9-435B-BFE9-9B4D95ECD559}" srcOrd="1" destOrd="0" presId="urn:microsoft.com/office/officeart/2005/8/layout/process4"/>
    <dgm:cxn modelId="{D6E5DC3B-4E8B-4EEA-8AA7-AAF832A219D3}" type="presParOf" srcId="{14C7CC75-6EFB-4A0F-AD2D-9AAAEA14A61F}" destId="{E5927C2B-F074-46FD-8B57-B1B1C687A768}" srcOrd="3" destOrd="0" presId="urn:microsoft.com/office/officeart/2005/8/layout/process4"/>
    <dgm:cxn modelId="{B7023347-DC15-4A0A-874C-BD141C61449D}" type="presParOf" srcId="{14C7CC75-6EFB-4A0F-AD2D-9AAAEA14A61F}" destId="{C199B8EE-E357-4022-8E43-874EDB943612}" srcOrd="4" destOrd="0" presId="urn:microsoft.com/office/officeart/2005/8/layout/process4"/>
    <dgm:cxn modelId="{0DADF636-B39A-48B4-BB4B-762DFD25D1C8}" type="presParOf" srcId="{C199B8EE-E357-4022-8E43-874EDB943612}" destId="{9DE3352E-0314-44B4-89D5-F745FDD2A2D6}" srcOrd="0" destOrd="0" presId="urn:microsoft.com/office/officeart/2005/8/layout/process4"/>
    <dgm:cxn modelId="{1B8D8D96-2FAA-4633-AC50-4C284BEF5549}" type="presParOf" srcId="{C199B8EE-E357-4022-8E43-874EDB943612}" destId="{7B68DFCD-50E0-4980-8DFC-1C21D90A2DA6}" srcOrd="1" destOrd="0" presId="urn:microsoft.com/office/officeart/2005/8/layout/process4"/>
    <dgm:cxn modelId="{8EFD49E8-E097-455C-BB97-28012E4A9CEE}" type="presParOf" srcId="{C199B8EE-E357-4022-8E43-874EDB943612}" destId="{467540CC-3CCF-46C4-BB70-EB995ADA3028}" srcOrd="2" destOrd="0" presId="urn:microsoft.com/office/officeart/2005/8/layout/process4"/>
    <dgm:cxn modelId="{A74C0DE3-87DA-4BE7-A3CC-671BD4730BE3}" type="presParOf" srcId="{467540CC-3CCF-46C4-BB70-EB995ADA3028}" destId="{10DF3027-513B-400F-8BB8-2CD6BC0CD482}" srcOrd="0" destOrd="0" presId="urn:microsoft.com/office/officeart/2005/8/layout/process4"/>
    <dgm:cxn modelId="{0C4E2021-5440-4386-8A54-44CA35EC5938}" type="presParOf" srcId="{467540CC-3CCF-46C4-BB70-EB995ADA3028}" destId="{4336F5EB-02D6-4794-B533-46CE1F9174A2}" srcOrd="1" destOrd="0" presId="urn:microsoft.com/office/officeart/2005/8/layout/process4"/>
    <dgm:cxn modelId="{C0F64754-C716-4347-AC5A-1A11C4A16FD3}" type="presParOf" srcId="{14C7CC75-6EFB-4A0F-AD2D-9AAAEA14A61F}" destId="{7BCB7513-B8A9-42A7-83D0-486FCCA32521}" srcOrd="5" destOrd="0" presId="urn:microsoft.com/office/officeart/2005/8/layout/process4"/>
    <dgm:cxn modelId="{3DDD83CF-38F9-4367-B29B-CC0946B9850C}" type="presParOf" srcId="{14C7CC75-6EFB-4A0F-AD2D-9AAAEA14A61F}" destId="{EB13B6F7-CAC1-420C-80C4-E3DCF25C9C5C}" srcOrd="6" destOrd="0" presId="urn:microsoft.com/office/officeart/2005/8/layout/process4"/>
    <dgm:cxn modelId="{B2EA49A7-919E-465C-9598-706081ED6C08}" type="presParOf" srcId="{EB13B6F7-CAC1-420C-80C4-E3DCF25C9C5C}" destId="{F20CBA3C-2F02-4858-90BE-1EF43BC9B51C}" srcOrd="0" destOrd="0" presId="urn:microsoft.com/office/officeart/2005/8/layout/process4"/>
    <dgm:cxn modelId="{2C2C8D00-787F-4CFC-80F6-B0CA991FAFFB}" type="presParOf" srcId="{EB13B6F7-CAC1-420C-80C4-E3DCF25C9C5C}" destId="{046F0FEF-4612-40FA-94AE-21CAE5C3E153}" srcOrd="1" destOrd="0" presId="urn:microsoft.com/office/officeart/2005/8/layout/process4"/>
    <dgm:cxn modelId="{7357752F-BE63-474B-85E0-CED3F3F00F35}" type="presParOf" srcId="{EB13B6F7-CAC1-420C-80C4-E3DCF25C9C5C}" destId="{31D6CCB3-16A8-4C92-A89F-28C6CBAF61FF}" srcOrd="2" destOrd="0" presId="urn:microsoft.com/office/officeart/2005/8/layout/process4"/>
    <dgm:cxn modelId="{00402EE9-2534-460C-A9FD-8EE5A306318E}" type="presParOf" srcId="{31D6CCB3-16A8-4C92-A89F-28C6CBAF61FF}" destId="{3242105F-0F63-4E90-AB3A-3EB6D1CC02F8}" srcOrd="0" destOrd="0" presId="urn:microsoft.com/office/officeart/2005/8/layout/process4"/>
    <dgm:cxn modelId="{F3FBCAB3-61A2-49EF-ADCA-1AA32E653B9B}"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0CB27-0FB9-48FA-A806-42874FAAA20A}"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733B9271-DC6A-43F9-A69B-81AA0EA342FB}">
      <dgm:prSet phldrT="[Text]"/>
      <dgm:spPr/>
      <dgm:t>
        <a:bodyPr/>
        <a:lstStyle/>
        <a:p>
          <a:endParaRPr lang="en-US" dirty="0"/>
        </a:p>
      </dgm:t>
    </dgm:pt>
    <dgm:pt modelId="{C18B5605-8E7C-42BB-B0A2-B948C3A180F3}" type="parTrans" cxnId="{75CF0E90-0DD0-4CA8-AA34-04C4AAC7D301}">
      <dgm:prSet/>
      <dgm:spPr/>
      <dgm:t>
        <a:bodyPr/>
        <a:lstStyle/>
        <a:p>
          <a:endParaRPr lang="en-US"/>
        </a:p>
      </dgm:t>
    </dgm:pt>
    <dgm:pt modelId="{30CC582E-C160-42E6-823F-C653A42248D5}" type="sibTrans" cxnId="{75CF0E90-0DD0-4CA8-AA34-04C4AAC7D301}">
      <dgm:prSet/>
      <dgm:spPr/>
      <dgm:t>
        <a:bodyPr/>
        <a:lstStyle/>
        <a:p>
          <a:endParaRPr lang="en-US"/>
        </a:p>
      </dgm:t>
    </dgm:pt>
    <dgm:pt modelId="{58825980-B8F3-4A2A-8246-C0CF834C679D}">
      <dgm:prSet phldrT="[Text]"/>
      <dgm:spPr/>
      <dgm:t>
        <a:bodyPr/>
        <a:lstStyle/>
        <a:p>
          <a:endParaRPr lang="en-US" dirty="0"/>
        </a:p>
      </dgm:t>
    </dgm:pt>
    <dgm:pt modelId="{38A7911B-44F9-492A-B4AE-A06CF51DA5AB}" type="parTrans" cxnId="{B9B322A1-B4AA-47D3-AEB9-C6B49518C324}">
      <dgm:prSet/>
      <dgm:spPr/>
      <dgm:t>
        <a:bodyPr/>
        <a:lstStyle/>
        <a:p>
          <a:endParaRPr lang="en-US"/>
        </a:p>
      </dgm:t>
    </dgm:pt>
    <dgm:pt modelId="{FAA67183-F6F6-4CE4-997C-E394D3C03BF2}" type="sibTrans" cxnId="{B9B322A1-B4AA-47D3-AEB9-C6B49518C324}">
      <dgm:prSet/>
      <dgm:spPr/>
      <dgm:t>
        <a:bodyPr/>
        <a:lstStyle/>
        <a:p>
          <a:endParaRPr lang="en-US"/>
        </a:p>
      </dgm:t>
    </dgm:pt>
    <dgm:pt modelId="{158D445F-885B-4743-8A13-39B68D01DF47}">
      <dgm:prSet phldrT="[Text]"/>
      <dgm:spPr/>
      <dgm:t>
        <a:bodyPr/>
        <a:lstStyle/>
        <a:p>
          <a:endParaRPr lang="en-US" dirty="0"/>
        </a:p>
      </dgm:t>
    </dgm:pt>
    <dgm:pt modelId="{5F846B04-560F-4AA2-8ADB-E4DB4C70AA3D}" type="parTrans" cxnId="{C761DAE0-FCBE-4F19-A587-46EDA9908063}">
      <dgm:prSet/>
      <dgm:spPr/>
      <dgm:t>
        <a:bodyPr/>
        <a:lstStyle/>
        <a:p>
          <a:endParaRPr lang="en-US"/>
        </a:p>
      </dgm:t>
    </dgm:pt>
    <dgm:pt modelId="{0F16AA2D-C746-4C59-8EF2-89DA21D110E0}" type="sibTrans" cxnId="{C761DAE0-FCBE-4F19-A587-46EDA9908063}">
      <dgm:prSet/>
      <dgm:spPr/>
      <dgm:t>
        <a:bodyPr/>
        <a:lstStyle/>
        <a:p>
          <a:endParaRPr lang="en-US"/>
        </a:p>
      </dgm:t>
    </dgm:pt>
    <dgm:pt modelId="{7F9BAC5E-679F-4918-9DEF-2BF6A333D1FE}">
      <dgm:prSet phldrT="[Text]"/>
      <dgm:spPr/>
      <dgm:t>
        <a:bodyPr/>
        <a:lstStyle/>
        <a:p>
          <a:endParaRPr lang="en-US" dirty="0"/>
        </a:p>
      </dgm:t>
    </dgm:pt>
    <dgm:pt modelId="{3D6C6D9B-6B37-4BA3-863A-AD553C7670CC}" type="parTrans" cxnId="{80035806-B1A4-4443-934C-114D1D407F5E}">
      <dgm:prSet/>
      <dgm:spPr/>
      <dgm:t>
        <a:bodyPr/>
        <a:lstStyle/>
        <a:p>
          <a:endParaRPr lang="en-US"/>
        </a:p>
      </dgm:t>
    </dgm:pt>
    <dgm:pt modelId="{2AB05666-9F8B-4531-8718-D25F9F48F763}" type="sibTrans" cxnId="{80035806-B1A4-4443-934C-114D1D407F5E}">
      <dgm:prSet/>
      <dgm:spPr/>
      <dgm:t>
        <a:bodyPr/>
        <a:lstStyle/>
        <a:p>
          <a:endParaRPr lang="en-US"/>
        </a:p>
      </dgm:t>
    </dgm:pt>
    <dgm:pt modelId="{CCB489CE-13DC-4629-A6BD-B7888F27FF06}">
      <dgm:prSet phldrT="[Text]"/>
      <dgm:spPr/>
      <dgm:t>
        <a:bodyPr/>
        <a:lstStyle/>
        <a:p>
          <a:endParaRPr lang="en-US" dirty="0"/>
        </a:p>
      </dgm:t>
    </dgm:pt>
    <dgm:pt modelId="{F932A01C-13B2-4A60-8D8E-BF9590527AAB}" type="parTrans" cxnId="{7211678C-7199-453A-AB26-A723A109FE22}">
      <dgm:prSet/>
      <dgm:spPr/>
      <dgm:t>
        <a:bodyPr/>
        <a:lstStyle/>
        <a:p>
          <a:endParaRPr lang="en-US"/>
        </a:p>
      </dgm:t>
    </dgm:pt>
    <dgm:pt modelId="{22ADC31D-99F9-47F2-AAA2-BA4A8DA595E3}" type="sibTrans" cxnId="{7211678C-7199-453A-AB26-A723A109FE22}">
      <dgm:prSet/>
      <dgm:spPr/>
      <dgm:t>
        <a:bodyPr/>
        <a:lstStyle/>
        <a:p>
          <a:endParaRPr lang="en-US"/>
        </a:p>
      </dgm:t>
    </dgm:pt>
    <dgm:pt modelId="{ABCD8EC7-D9CC-4A8D-BE72-F1FED8C19EF5}">
      <dgm:prSet phldrT="[Text]"/>
      <dgm:spPr/>
      <dgm:t>
        <a:bodyPr/>
        <a:lstStyle/>
        <a:p>
          <a:endParaRPr lang="en-US" dirty="0"/>
        </a:p>
      </dgm:t>
    </dgm:pt>
    <dgm:pt modelId="{3085CA59-78C7-4E6E-8D7D-FE552C73DC77}" type="parTrans" cxnId="{020C2CD3-2076-4AB2-8F79-621FA3C6D932}">
      <dgm:prSet/>
      <dgm:spPr/>
      <dgm:t>
        <a:bodyPr/>
        <a:lstStyle/>
        <a:p>
          <a:endParaRPr lang="en-US"/>
        </a:p>
      </dgm:t>
    </dgm:pt>
    <dgm:pt modelId="{D0EE3A23-F102-4CC7-8E38-5ACCC314FA03}" type="sibTrans" cxnId="{020C2CD3-2076-4AB2-8F79-621FA3C6D932}">
      <dgm:prSet/>
      <dgm:spPr/>
      <dgm:t>
        <a:bodyPr/>
        <a:lstStyle/>
        <a:p>
          <a:endParaRPr lang="en-US"/>
        </a:p>
      </dgm:t>
    </dgm:pt>
    <dgm:pt modelId="{C705821A-7A5D-4246-A8BE-D523AF9082A5}">
      <dgm:prSet/>
      <dgm:spPr/>
      <dgm:t>
        <a:bodyPr/>
        <a:lstStyle/>
        <a:p>
          <a:pPr rtl="1"/>
          <a:endParaRPr lang="ar-SA"/>
        </a:p>
      </dgm:t>
    </dgm:pt>
    <dgm:pt modelId="{8E51F766-AD30-421A-A776-1D80692B97DA}" type="parTrans" cxnId="{93DC7234-2B8D-42D7-8BF7-5255206CEE6A}">
      <dgm:prSet/>
      <dgm:spPr/>
      <dgm:t>
        <a:bodyPr/>
        <a:lstStyle/>
        <a:p>
          <a:pPr rtl="1"/>
          <a:endParaRPr lang="ar-SA"/>
        </a:p>
      </dgm:t>
    </dgm:pt>
    <dgm:pt modelId="{F8B77343-A2D7-436C-9D46-274DE8309976}" type="sibTrans" cxnId="{93DC7234-2B8D-42D7-8BF7-5255206CEE6A}">
      <dgm:prSet/>
      <dgm:spPr/>
      <dgm:t>
        <a:bodyPr/>
        <a:lstStyle/>
        <a:p>
          <a:pPr rtl="1"/>
          <a:endParaRPr lang="ar-SA"/>
        </a:p>
      </dgm:t>
    </dgm:pt>
    <dgm:pt modelId="{87714BA2-88D6-4D2B-9E22-B81F7DBD5B45}">
      <dgm:prSet/>
      <dgm:spPr/>
      <dgm:t>
        <a:bodyPr/>
        <a:lstStyle/>
        <a:p>
          <a:pPr rtl="1"/>
          <a:endParaRPr lang="ar-SA"/>
        </a:p>
      </dgm:t>
    </dgm:pt>
    <dgm:pt modelId="{F4C1BF46-E9D6-4E5F-BEFA-AA99B2F4B565}" type="parTrans" cxnId="{FEE0F26B-3B3D-4685-8DC9-715F998DF54B}">
      <dgm:prSet/>
      <dgm:spPr/>
      <dgm:t>
        <a:bodyPr/>
        <a:lstStyle/>
        <a:p>
          <a:pPr rtl="1"/>
          <a:endParaRPr lang="ar-SA"/>
        </a:p>
      </dgm:t>
    </dgm:pt>
    <dgm:pt modelId="{D5CBA0F1-34CA-42B9-90CD-E06E6C9CC548}" type="sibTrans" cxnId="{FEE0F26B-3B3D-4685-8DC9-715F998DF54B}">
      <dgm:prSet/>
      <dgm:spPr/>
      <dgm:t>
        <a:bodyPr/>
        <a:lstStyle/>
        <a:p>
          <a:pPr rtl="1"/>
          <a:endParaRPr lang="ar-SA"/>
        </a:p>
      </dgm:t>
    </dgm:pt>
    <dgm:pt modelId="{3987F7E6-C876-40D2-9AE2-E315C5842CB8}" type="pres">
      <dgm:prSet presAssocID="{1F30CB27-0FB9-48FA-A806-42874FAAA20A}" presName="Name0" presStyleCnt="0">
        <dgm:presLayoutVars>
          <dgm:chMax val="1"/>
          <dgm:dir/>
          <dgm:animLvl val="ctr"/>
          <dgm:resizeHandles val="exact"/>
        </dgm:presLayoutVars>
      </dgm:prSet>
      <dgm:spPr/>
      <dgm:t>
        <a:bodyPr/>
        <a:lstStyle/>
        <a:p>
          <a:endParaRPr lang="en-US"/>
        </a:p>
      </dgm:t>
    </dgm:pt>
    <dgm:pt modelId="{F92FD412-1281-4DB2-840C-869830975FA3}" type="pres">
      <dgm:prSet presAssocID="{733B9271-DC6A-43F9-A69B-81AA0EA342FB}" presName="centerShape" presStyleLbl="node0" presStyleIdx="0" presStyleCnt="1" custScaleX="118547" custScaleY="118547"/>
      <dgm:spPr/>
      <dgm:t>
        <a:bodyPr/>
        <a:lstStyle/>
        <a:p>
          <a:endParaRPr lang="en-US"/>
        </a:p>
      </dgm:t>
    </dgm:pt>
    <dgm:pt modelId="{A78104CE-ED1E-4B8D-869D-B8296841E37A}" type="pres">
      <dgm:prSet presAssocID="{38A7911B-44F9-492A-B4AE-A06CF51DA5AB}" presName="parTrans" presStyleLbl="sibTrans2D1" presStyleIdx="0" presStyleCnt="7"/>
      <dgm:spPr/>
      <dgm:t>
        <a:bodyPr/>
        <a:lstStyle/>
        <a:p>
          <a:endParaRPr lang="en-US"/>
        </a:p>
      </dgm:t>
    </dgm:pt>
    <dgm:pt modelId="{CBAD37ED-0DD3-49CB-A07C-9B82B91F4E72}" type="pres">
      <dgm:prSet presAssocID="{38A7911B-44F9-492A-B4AE-A06CF51DA5AB}" presName="connectorText" presStyleLbl="sibTrans2D1" presStyleIdx="0" presStyleCnt="7"/>
      <dgm:spPr/>
      <dgm:t>
        <a:bodyPr/>
        <a:lstStyle/>
        <a:p>
          <a:endParaRPr lang="en-US"/>
        </a:p>
      </dgm:t>
    </dgm:pt>
    <dgm:pt modelId="{FF64D639-F3DB-4D0B-B461-E947A519B386}" type="pres">
      <dgm:prSet presAssocID="{58825980-B8F3-4A2A-8246-C0CF834C679D}" presName="node" presStyleLbl="node1" presStyleIdx="0" presStyleCnt="7">
        <dgm:presLayoutVars>
          <dgm:bulletEnabled val="1"/>
        </dgm:presLayoutVars>
      </dgm:prSet>
      <dgm:spPr/>
      <dgm:t>
        <a:bodyPr/>
        <a:lstStyle/>
        <a:p>
          <a:endParaRPr lang="en-US"/>
        </a:p>
      </dgm:t>
    </dgm:pt>
    <dgm:pt modelId="{03FDE0A3-7BC8-4579-B9FB-A51277BF4FE6}" type="pres">
      <dgm:prSet presAssocID="{8E51F766-AD30-421A-A776-1D80692B97DA}" presName="parTrans" presStyleLbl="sibTrans2D1" presStyleIdx="1" presStyleCnt="7"/>
      <dgm:spPr/>
      <dgm:t>
        <a:bodyPr/>
        <a:lstStyle/>
        <a:p>
          <a:pPr rtl="1"/>
          <a:endParaRPr lang="ar-SA"/>
        </a:p>
      </dgm:t>
    </dgm:pt>
    <dgm:pt modelId="{2C68CE48-1A8D-496A-8099-BCBB4B9B2D2E}" type="pres">
      <dgm:prSet presAssocID="{8E51F766-AD30-421A-A776-1D80692B97DA}" presName="connectorText" presStyleLbl="sibTrans2D1" presStyleIdx="1" presStyleCnt="7"/>
      <dgm:spPr/>
      <dgm:t>
        <a:bodyPr/>
        <a:lstStyle/>
        <a:p>
          <a:pPr rtl="1"/>
          <a:endParaRPr lang="ar-SA"/>
        </a:p>
      </dgm:t>
    </dgm:pt>
    <dgm:pt modelId="{907C2617-FF3B-42CA-86AC-0EAEBBD3521C}" type="pres">
      <dgm:prSet presAssocID="{C705821A-7A5D-4246-A8BE-D523AF9082A5}" presName="node" presStyleLbl="node1" presStyleIdx="1" presStyleCnt="7">
        <dgm:presLayoutVars>
          <dgm:bulletEnabled val="1"/>
        </dgm:presLayoutVars>
      </dgm:prSet>
      <dgm:spPr/>
      <dgm:t>
        <a:bodyPr/>
        <a:lstStyle/>
        <a:p>
          <a:pPr rtl="1"/>
          <a:endParaRPr lang="ar-SA"/>
        </a:p>
      </dgm:t>
    </dgm:pt>
    <dgm:pt modelId="{2A2769A4-860C-41AE-B60B-B66AD22B17B3}" type="pres">
      <dgm:prSet presAssocID="{F4C1BF46-E9D6-4E5F-BEFA-AA99B2F4B565}" presName="parTrans" presStyleLbl="sibTrans2D1" presStyleIdx="2" presStyleCnt="7"/>
      <dgm:spPr/>
      <dgm:t>
        <a:bodyPr/>
        <a:lstStyle/>
        <a:p>
          <a:pPr rtl="1"/>
          <a:endParaRPr lang="ar-SA"/>
        </a:p>
      </dgm:t>
    </dgm:pt>
    <dgm:pt modelId="{D9CF84E8-5AFF-464F-BCF8-348082852C9C}" type="pres">
      <dgm:prSet presAssocID="{F4C1BF46-E9D6-4E5F-BEFA-AA99B2F4B565}" presName="connectorText" presStyleLbl="sibTrans2D1" presStyleIdx="2" presStyleCnt="7"/>
      <dgm:spPr/>
      <dgm:t>
        <a:bodyPr/>
        <a:lstStyle/>
        <a:p>
          <a:pPr rtl="1"/>
          <a:endParaRPr lang="ar-SA"/>
        </a:p>
      </dgm:t>
    </dgm:pt>
    <dgm:pt modelId="{9E5A3513-0AF1-45D1-9DA6-1381B4AC4624}" type="pres">
      <dgm:prSet presAssocID="{87714BA2-88D6-4D2B-9E22-B81F7DBD5B45}" presName="node" presStyleLbl="node1" presStyleIdx="2" presStyleCnt="7">
        <dgm:presLayoutVars>
          <dgm:bulletEnabled val="1"/>
        </dgm:presLayoutVars>
      </dgm:prSet>
      <dgm:spPr/>
      <dgm:t>
        <a:bodyPr/>
        <a:lstStyle/>
        <a:p>
          <a:pPr rtl="1"/>
          <a:endParaRPr lang="ar-SA"/>
        </a:p>
      </dgm:t>
    </dgm:pt>
    <dgm:pt modelId="{E476E57B-14E1-454B-BD38-AE02A8E0A848}" type="pres">
      <dgm:prSet presAssocID="{5F846B04-560F-4AA2-8ADB-E4DB4C70AA3D}" presName="parTrans" presStyleLbl="sibTrans2D1" presStyleIdx="3" presStyleCnt="7"/>
      <dgm:spPr/>
      <dgm:t>
        <a:bodyPr/>
        <a:lstStyle/>
        <a:p>
          <a:endParaRPr lang="en-US"/>
        </a:p>
      </dgm:t>
    </dgm:pt>
    <dgm:pt modelId="{843346ED-03A9-4DCA-8D9C-FA41954CEE51}" type="pres">
      <dgm:prSet presAssocID="{5F846B04-560F-4AA2-8ADB-E4DB4C70AA3D}" presName="connectorText" presStyleLbl="sibTrans2D1" presStyleIdx="3" presStyleCnt="7"/>
      <dgm:spPr/>
      <dgm:t>
        <a:bodyPr/>
        <a:lstStyle/>
        <a:p>
          <a:endParaRPr lang="en-US"/>
        </a:p>
      </dgm:t>
    </dgm:pt>
    <dgm:pt modelId="{A342CCBB-86C0-4C58-BA6F-F9DE67D068A4}" type="pres">
      <dgm:prSet presAssocID="{158D445F-885B-4743-8A13-39B68D01DF47}" presName="node" presStyleLbl="node1" presStyleIdx="3" presStyleCnt="7">
        <dgm:presLayoutVars>
          <dgm:bulletEnabled val="1"/>
        </dgm:presLayoutVars>
      </dgm:prSet>
      <dgm:spPr/>
      <dgm:t>
        <a:bodyPr/>
        <a:lstStyle/>
        <a:p>
          <a:endParaRPr lang="en-US"/>
        </a:p>
      </dgm:t>
    </dgm:pt>
    <dgm:pt modelId="{07DC8961-A058-4F67-A65B-3B6096BC3C61}" type="pres">
      <dgm:prSet presAssocID="{3D6C6D9B-6B37-4BA3-863A-AD553C7670CC}" presName="parTrans" presStyleLbl="sibTrans2D1" presStyleIdx="4" presStyleCnt="7"/>
      <dgm:spPr/>
      <dgm:t>
        <a:bodyPr/>
        <a:lstStyle/>
        <a:p>
          <a:endParaRPr lang="en-US"/>
        </a:p>
      </dgm:t>
    </dgm:pt>
    <dgm:pt modelId="{8A616887-BA85-4D65-9F2F-34B135B6F8CC}" type="pres">
      <dgm:prSet presAssocID="{3D6C6D9B-6B37-4BA3-863A-AD553C7670CC}" presName="connectorText" presStyleLbl="sibTrans2D1" presStyleIdx="4" presStyleCnt="7"/>
      <dgm:spPr/>
      <dgm:t>
        <a:bodyPr/>
        <a:lstStyle/>
        <a:p>
          <a:endParaRPr lang="en-US"/>
        </a:p>
      </dgm:t>
    </dgm:pt>
    <dgm:pt modelId="{10B314DF-973F-4CEC-98B0-243373DAF239}" type="pres">
      <dgm:prSet presAssocID="{7F9BAC5E-679F-4918-9DEF-2BF6A333D1FE}" presName="node" presStyleLbl="node1" presStyleIdx="4" presStyleCnt="7">
        <dgm:presLayoutVars>
          <dgm:bulletEnabled val="1"/>
        </dgm:presLayoutVars>
      </dgm:prSet>
      <dgm:spPr/>
      <dgm:t>
        <a:bodyPr/>
        <a:lstStyle/>
        <a:p>
          <a:endParaRPr lang="en-US"/>
        </a:p>
      </dgm:t>
    </dgm:pt>
    <dgm:pt modelId="{5E26EA55-6BFE-49EF-8CAD-204DE987C5EF}" type="pres">
      <dgm:prSet presAssocID="{F932A01C-13B2-4A60-8D8E-BF9590527AAB}" presName="parTrans" presStyleLbl="sibTrans2D1" presStyleIdx="5" presStyleCnt="7"/>
      <dgm:spPr/>
      <dgm:t>
        <a:bodyPr/>
        <a:lstStyle/>
        <a:p>
          <a:endParaRPr lang="en-US"/>
        </a:p>
      </dgm:t>
    </dgm:pt>
    <dgm:pt modelId="{8F07C7AB-EA3D-46C6-8F77-7C5C499DC50B}" type="pres">
      <dgm:prSet presAssocID="{F932A01C-13B2-4A60-8D8E-BF9590527AAB}" presName="connectorText" presStyleLbl="sibTrans2D1" presStyleIdx="5" presStyleCnt="7"/>
      <dgm:spPr/>
      <dgm:t>
        <a:bodyPr/>
        <a:lstStyle/>
        <a:p>
          <a:endParaRPr lang="en-US"/>
        </a:p>
      </dgm:t>
    </dgm:pt>
    <dgm:pt modelId="{58B9584C-46BD-4381-9601-87B888E66C0E}" type="pres">
      <dgm:prSet presAssocID="{CCB489CE-13DC-4629-A6BD-B7888F27FF06}" presName="node" presStyleLbl="node1" presStyleIdx="5" presStyleCnt="7">
        <dgm:presLayoutVars>
          <dgm:bulletEnabled val="1"/>
        </dgm:presLayoutVars>
      </dgm:prSet>
      <dgm:spPr/>
      <dgm:t>
        <a:bodyPr/>
        <a:lstStyle/>
        <a:p>
          <a:endParaRPr lang="en-US"/>
        </a:p>
      </dgm:t>
    </dgm:pt>
    <dgm:pt modelId="{3CCCFC03-8024-4CFA-90FB-6BE7C7925E07}" type="pres">
      <dgm:prSet presAssocID="{3085CA59-78C7-4E6E-8D7D-FE552C73DC77}" presName="parTrans" presStyleLbl="sibTrans2D1" presStyleIdx="6" presStyleCnt="7"/>
      <dgm:spPr/>
      <dgm:t>
        <a:bodyPr/>
        <a:lstStyle/>
        <a:p>
          <a:endParaRPr lang="en-US"/>
        </a:p>
      </dgm:t>
    </dgm:pt>
    <dgm:pt modelId="{5D9DA8A8-3EDB-4A2E-89B7-C4CF5AB241B2}" type="pres">
      <dgm:prSet presAssocID="{3085CA59-78C7-4E6E-8D7D-FE552C73DC77}" presName="connectorText" presStyleLbl="sibTrans2D1" presStyleIdx="6" presStyleCnt="7"/>
      <dgm:spPr/>
      <dgm:t>
        <a:bodyPr/>
        <a:lstStyle/>
        <a:p>
          <a:endParaRPr lang="en-US"/>
        </a:p>
      </dgm:t>
    </dgm:pt>
    <dgm:pt modelId="{04D9F402-ECB1-4398-B58A-3494CDF5E39C}" type="pres">
      <dgm:prSet presAssocID="{ABCD8EC7-D9CC-4A8D-BE72-F1FED8C19EF5}" presName="node" presStyleLbl="node1" presStyleIdx="6" presStyleCnt="7">
        <dgm:presLayoutVars>
          <dgm:bulletEnabled val="1"/>
        </dgm:presLayoutVars>
      </dgm:prSet>
      <dgm:spPr/>
      <dgm:t>
        <a:bodyPr/>
        <a:lstStyle/>
        <a:p>
          <a:endParaRPr lang="en-US"/>
        </a:p>
      </dgm:t>
    </dgm:pt>
  </dgm:ptLst>
  <dgm:cxnLst>
    <dgm:cxn modelId="{B7618ED9-6F46-4601-B6F9-DBEFD7D25C06}" type="presOf" srcId="{158D445F-885B-4743-8A13-39B68D01DF47}" destId="{A342CCBB-86C0-4C58-BA6F-F9DE67D068A4}" srcOrd="0" destOrd="0" presId="urn:microsoft.com/office/officeart/2005/8/layout/radial5"/>
    <dgm:cxn modelId="{D2911F6F-D4A0-4824-A813-0816DAFE93AD}" type="presOf" srcId="{38A7911B-44F9-492A-B4AE-A06CF51DA5AB}" destId="{A78104CE-ED1E-4B8D-869D-B8296841E37A}" srcOrd="0" destOrd="0" presId="urn:microsoft.com/office/officeart/2005/8/layout/radial5"/>
    <dgm:cxn modelId="{020C2CD3-2076-4AB2-8F79-621FA3C6D932}" srcId="{733B9271-DC6A-43F9-A69B-81AA0EA342FB}" destId="{ABCD8EC7-D9CC-4A8D-BE72-F1FED8C19EF5}" srcOrd="6" destOrd="0" parTransId="{3085CA59-78C7-4E6E-8D7D-FE552C73DC77}" sibTransId="{D0EE3A23-F102-4CC7-8E38-5ACCC314FA03}"/>
    <dgm:cxn modelId="{4782E4FF-2A15-46DC-B19D-4A449897C83E}" type="presOf" srcId="{733B9271-DC6A-43F9-A69B-81AA0EA342FB}" destId="{F92FD412-1281-4DB2-840C-869830975FA3}" srcOrd="0" destOrd="0" presId="urn:microsoft.com/office/officeart/2005/8/layout/radial5"/>
    <dgm:cxn modelId="{287E27AD-33E0-4224-9B5B-1C0AFE3FEED6}" type="presOf" srcId="{7F9BAC5E-679F-4918-9DEF-2BF6A333D1FE}" destId="{10B314DF-973F-4CEC-98B0-243373DAF239}" srcOrd="0" destOrd="0" presId="urn:microsoft.com/office/officeart/2005/8/layout/radial5"/>
    <dgm:cxn modelId="{FEE0F26B-3B3D-4685-8DC9-715F998DF54B}" srcId="{733B9271-DC6A-43F9-A69B-81AA0EA342FB}" destId="{87714BA2-88D6-4D2B-9E22-B81F7DBD5B45}" srcOrd="2" destOrd="0" parTransId="{F4C1BF46-E9D6-4E5F-BEFA-AA99B2F4B565}" sibTransId="{D5CBA0F1-34CA-42B9-90CD-E06E6C9CC548}"/>
    <dgm:cxn modelId="{7211678C-7199-453A-AB26-A723A109FE22}" srcId="{733B9271-DC6A-43F9-A69B-81AA0EA342FB}" destId="{CCB489CE-13DC-4629-A6BD-B7888F27FF06}" srcOrd="5" destOrd="0" parTransId="{F932A01C-13B2-4A60-8D8E-BF9590527AAB}" sibTransId="{22ADC31D-99F9-47F2-AAA2-BA4A8DA595E3}"/>
    <dgm:cxn modelId="{E6221330-F0A9-437E-9B53-4D48810CB4B7}" type="presOf" srcId="{3085CA59-78C7-4E6E-8D7D-FE552C73DC77}" destId="{3CCCFC03-8024-4CFA-90FB-6BE7C7925E07}" srcOrd="0" destOrd="0" presId="urn:microsoft.com/office/officeart/2005/8/layout/radial5"/>
    <dgm:cxn modelId="{80035806-B1A4-4443-934C-114D1D407F5E}" srcId="{733B9271-DC6A-43F9-A69B-81AA0EA342FB}" destId="{7F9BAC5E-679F-4918-9DEF-2BF6A333D1FE}" srcOrd="4" destOrd="0" parTransId="{3D6C6D9B-6B37-4BA3-863A-AD553C7670CC}" sibTransId="{2AB05666-9F8B-4531-8718-D25F9F48F763}"/>
    <dgm:cxn modelId="{93DC7234-2B8D-42D7-8BF7-5255206CEE6A}" srcId="{733B9271-DC6A-43F9-A69B-81AA0EA342FB}" destId="{C705821A-7A5D-4246-A8BE-D523AF9082A5}" srcOrd="1" destOrd="0" parTransId="{8E51F766-AD30-421A-A776-1D80692B97DA}" sibTransId="{F8B77343-A2D7-436C-9D46-274DE8309976}"/>
    <dgm:cxn modelId="{C5A8DA1E-13D4-4484-AF74-C3CBEDB7C35C}" type="presOf" srcId="{87714BA2-88D6-4D2B-9E22-B81F7DBD5B45}" destId="{9E5A3513-0AF1-45D1-9DA6-1381B4AC4624}" srcOrd="0" destOrd="0" presId="urn:microsoft.com/office/officeart/2005/8/layout/radial5"/>
    <dgm:cxn modelId="{78C30FEC-DBCE-48B2-AED9-EEA14F3BCCFF}" type="presOf" srcId="{3085CA59-78C7-4E6E-8D7D-FE552C73DC77}" destId="{5D9DA8A8-3EDB-4A2E-89B7-C4CF5AB241B2}" srcOrd="1" destOrd="0" presId="urn:microsoft.com/office/officeart/2005/8/layout/radial5"/>
    <dgm:cxn modelId="{75913060-34D9-429B-93E8-4F3B42B8C137}" type="presOf" srcId="{F4C1BF46-E9D6-4E5F-BEFA-AA99B2F4B565}" destId="{2A2769A4-860C-41AE-B60B-B66AD22B17B3}" srcOrd="0" destOrd="0" presId="urn:microsoft.com/office/officeart/2005/8/layout/radial5"/>
    <dgm:cxn modelId="{C761DAE0-FCBE-4F19-A587-46EDA9908063}" srcId="{733B9271-DC6A-43F9-A69B-81AA0EA342FB}" destId="{158D445F-885B-4743-8A13-39B68D01DF47}" srcOrd="3" destOrd="0" parTransId="{5F846B04-560F-4AA2-8ADB-E4DB4C70AA3D}" sibTransId="{0F16AA2D-C746-4C59-8EF2-89DA21D110E0}"/>
    <dgm:cxn modelId="{52451483-49E6-4704-BA72-4E6DC2144911}" type="presOf" srcId="{5F846B04-560F-4AA2-8ADB-E4DB4C70AA3D}" destId="{843346ED-03A9-4DCA-8D9C-FA41954CEE51}" srcOrd="1" destOrd="0" presId="urn:microsoft.com/office/officeart/2005/8/layout/radial5"/>
    <dgm:cxn modelId="{B9B322A1-B4AA-47D3-AEB9-C6B49518C324}" srcId="{733B9271-DC6A-43F9-A69B-81AA0EA342FB}" destId="{58825980-B8F3-4A2A-8246-C0CF834C679D}" srcOrd="0" destOrd="0" parTransId="{38A7911B-44F9-492A-B4AE-A06CF51DA5AB}" sibTransId="{FAA67183-F6F6-4CE4-997C-E394D3C03BF2}"/>
    <dgm:cxn modelId="{CC742734-73BD-4836-BE3F-F65C03AF3F02}" type="presOf" srcId="{1F30CB27-0FB9-48FA-A806-42874FAAA20A}" destId="{3987F7E6-C876-40D2-9AE2-E315C5842CB8}" srcOrd="0" destOrd="0" presId="urn:microsoft.com/office/officeart/2005/8/layout/radial5"/>
    <dgm:cxn modelId="{7D2A556E-D26B-4B91-8B29-FEBB03022513}" type="presOf" srcId="{8E51F766-AD30-421A-A776-1D80692B97DA}" destId="{03FDE0A3-7BC8-4579-B9FB-A51277BF4FE6}" srcOrd="0" destOrd="0" presId="urn:microsoft.com/office/officeart/2005/8/layout/radial5"/>
    <dgm:cxn modelId="{4D096912-E1F1-45C9-8F58-0754C60600E1}" type="presOf" srcId="{C705821A-7A5D-4246-A8BE-D523AF9082A5}" destId="{907C2617-FF3B-42CA-86AC-0EAEBBD3521C}" srcOrd="0" destOrd="0" presId="urn:microsoft.com/office/officeart/2005/8/layout/radial5"/>
    <dgm:cxn modelId="{99F14470-0892-4F22-9CC2-944081F0D378}" type="presOf" srcId="{3D6C6D9B-6B37-4BA3-863A-AD553C7670CC}" destId="{07DC8961-A058-4F67-A65B-3B6096BC3C61}" srcOrd="0" destOrd="0" presId="urn:microsoft.com/office/officeart/2005/8/layout/radial5"/>
    <dgm:cxn modelId="{E3511DB1-9A86-4EBF-82C7-AAEEF6FB94F8}" type="presOf" srcId="{58825980-B8F3-4A2A-8246-C0CF834C679D}" destId="{FF64D639-F3DB-4D0B-B461-E947A519B386}" srcOrd="0" destOrd="0" presId="urn:microsoft.com/office/officeart/2005/8/layout/radial5"/>
    <dgm:cxn modelId="{E6BFE0C8-1BA1-4FAA-94ED-74B650824CCB}" type="presOf" srcId="{F932A01C-13B2-4A60-8D8E-BF9590527AAB}" destId="{5E26EA55-6BFE-49EF-8CAD-204DE987C5EF}" srcOrd="0" destOrd="0" presId="urn:microsoft.com/office/officeart/2005/8/layout/radial5"/>
    <dgm:cxn modelId="{18D89135-29FA-45A9-8174-356A0F518E18}" type="presOf" srcId="{8E51F766-AD30-421A-A776-1D80692B97DA}" destId="{2C68CE48-1A8D-496A-8099-BCBB4B9B2D2E}" srcOrd="1" destOrd="0" presId="urn:microsoft.com/office/officeart/2005/8/layout/radial5"/>
    <dgm:cxn modelId="{199A7195-F1A0-4C94-AC4F-97A307BBCBE9}" type="presOf" srcId="{F4C1BF46-E9D6-4E5F-BEFA-AA99B2F4B565}" destId="{D9CF84E8-5AFF-464F-BCF8-348082852C9C}" srcOrd="1" destOrd="0" presId="urn:microsoft.com/office/officeart/2005/8/layout/radial5"/>
    <dgm:cxn modelId="{06CC8A8C-287E-4E4D-829D-07EF97A9D3FC}" type="presOf" srcId="{3D6C6D9B-6B37-4BA3-863A-AD553C7670CC}" destId="{8A616887-BA85-4D65-9F2F-34B135B6F8CC}" srcOrd="1" destOrd="0" presId="urn:microsoft.com/office/officeart/2005/8/layout/radial5"/>
    <dgm:cxn modelId="{DB893190-6148-495C-A7AC-4FA750A4CA6D}" type="presOf" srcId="{CCB489CE-13DC-4629-A6BD-B7888F27FF06}" destId="{58B9584C-46BD-4381-9601-87B888E66C0E}" srcOrd="0" destOrd="0" presId="urn:microsoft.com/office/officeart/2005/8/layout/radial5"/>
    <dgm:cxn modelId="{3EBAA0A2-46D2-4EDB-A992-4DB0E01048F1}" type="presOf" srcId="{5F846B04-560F-4AA2-8ADB-E4DB4C70AA3D}" destId="{E476E57B-14E1-454B-BD38-AE02A8E0A848}" srcOrd="0" destOrd="0" presId="urn:microsoft.com/office/officeart/2005/8/layout/radial5"/>
    <dgm:cxn modelId="{2DD73E57-EEE0-4379-AF9C-490A9940E295}" type="presOf" srcId="{ABCD8EC7-D9CC-4A8D-BE72-F1FED8C19EF5}" destId="{04D9F402-ECB1-4398-B58A-3494CDF5E39C}" srcOrd="0" destOrd="0" presId="urn:microsoft.com/office/officeart/2005/8/layout/radial5"/>
    <dgm:cxn modelId="{8AA1B932-B2F9-41A8-B3F6-1F28FB9E3614}" type="presOf" srcId="{38A7911B-44F9-492A-B4AE-A06CF51DA5AB}" destId="{CBAD37ED-0DD3-49CB-A07C-9B82B91F4E72}" srcOrd="1" destOrd="0" presId="urn:microsoft.com/office/officeart/2005/8/layout/radial5"/>
    <dgm:cxn modelId="{75CF0E90-0DD0-4CA8-AA34-04C4AAC7D301}" srcId="{1F30CB27-0FB9-48FA-A806-42874FAAA20A}" destId="{733B9271-DC6A-43F9-A69B-81AA0EA342FB}" srcOrd="0" destOrd="0" parTransId="{C18B5605-8E7C-42BB-B0A2-B948C3A180F3}" sibTransId="{30CC582E-C160-42E6-823F-C653A42248D5}"/>
    <dgm:cxn modelId="{DDEE4187-EFDA-4AFF-9A37-2B3C5E41ADF8}" type="presOf" srcId="{F932A01C-13B2-4A60-8D8E-BF9590527AAB}" destId="{8F07C7AB-EA3D-46C6-8F77-7C5C499DC50B}" srcOrd="1" destOrd="0" presId="urn:microsoft.com/office/officeart/2005/8/layout/radial5"/>
    <dgm:cxn modelId="{10434D85-5BCE-4266-8B8C-50921C798B44}" type="presParOf" srcId="{3987F7E6-C876-40D2-9AE2-E315C5842CB8}" destId="{F92FD412-1281-4DB2-840C-869830975FA3}" srcOrd="0" destOrd="0" presId="urn:microsoft.com/office/officeart/2005/8/layout/radial5"/>
    <dgm:cxn modelId="{E50CDFA4-6A42-43FF-981F-12ADE2766E1C}" type="presParOf" srcId="{3987F7E6-C876-40D2-9AE2-E315C5842CB8}" destId="{A78104CE-ED1E-4B8D-869D-B8296841E37A}" srcOrd="1" destOrd="0" presId="urn:microsoft.com/office/officeart/2005/8/layout/radial5"/>
    <dgm:cxn modelId="{3CC0E072-B989-4ACE-BDF1-59B91209A74C}" type="presParOf" srcId="{A78104CE-ED1E-4B8D-869D-B8296841E37A}" destId="{CBAD37ED-0DD3-49CB-A07C-9B82B91F4E72}" srcOrd="0" destOrd="0" presId="urn:microsoft.com/office/officeart/2005/8/layout/radial5"/>
    <dgm:cxn modelId="{77486F0F-ACCE-4EA0-B37D-5BFAFE5DCE00}" type="presParOf" srcId="{3987F7E6-C876-40D2-9AE2-E315C5842CB8}" destId="{FF64D639-F3DB-4D0B-B461-E947A519B386}" srcOrd="2" destOrd="0" presId="urn:microsoft.com/office/officeart/2005/8/layout/radial5"/>
    <dgm:cxn modelId="{ED340BFD-2010-4BE5-98F7-71121E2FEEF0}" type="presParOf" srcId="{3987F7E6-C876-40D2-9AE2-E315C5842CB8}" destId="{03FDE0A3-7BC8-4579-B9FB-A51277BF4FE6}" srcOrd="3" destOrd="0" presId="urn:microsoft.com/office/officeart/2005/8/layout/radial5"/>
    <dgm:cxn modelId="{60FCAA58-6D87-4034-A9C5-10064006254F}" type="presParOf" srcId="{03FDE0A3-7BC8-4579-B9FB-A51277BF4FE6}" destId="{2C68CE48-1A8D-496A-8099-BCBB4B9B2D2E}" srcOrd="0" destOrd="0" presId="urn:microsoft.com/office/officeart/2005/8/layout/radial5"/>
    <dgm:cxn modelId="{7605C104-29A4-46FC-963E-DB9EBFFB9086}" type="presParOf" srcId="{3987F7E6-C876-40D2-9AE2-E315C5842CB8}" destId="{907C2617-FF3B-42CA-86AC-0EAEBBD3521C}" srcOrd="4" destOrd="0" presId="urn:microsoft.com/office/officeart/2005/8/layout/radial5"/>
    <dgm:cxn modelId="{D4810D31-8712-4C3C-8112-57B637F9ED79}" type="presParOf" srcId="{3987F7E6-C876-40D2-9AE2-E315C5842CB8}" destId="{2A2769A4-860C-41AE-B60B-B66AD22B17B3}" srcOrd="5" destOrd="0" presId="urn:microsoft.com/office/officeart/2005/8/layout/radial5"/>
    <dgm:cxn modelId="{5FC53BB7-1C71-45DC-A0A0-53297514AA7D}" type="presParOf" srcId="{2A2769A4-860C-41AE-B60B-B66AD22B17B3}" destId="{D9CF84E8-5AFF-464F-BCF8-348082852C9C}" srcOrd="0" destOrd="0" presId="urn:microsoft.com/office/officeart/2005/8/layout/radial5"/>
    <dgm:cxn modelId="{334BC1D7-997A-42A8-91A0-EED60620659A}" type="presParOf" srcId="{3987F7E6-C876-40D2-9AE2-E315C5842CB8}" destId="{9E5A3513-0AF1-45D1-9DA6-1381B4AC4624}" srcOrd="6" destOrd="0" presId="urn:microsoft.com/office/officeart/2005/8/layout/radial5"/>
    <dgm:cxn modelId="{E3BDB2CC-D09D-4559-972E-D96711558AD1}" type="presParOf" srcId="{3987F7E6-C876-40D2-9AE2-E315C5842CB8}" destId="{E476E57B-14E1-454B-BD38-AE02A8E0A848}" srcOrd="7" destOrd="0" presId="urn:microsoft.com/office/officeart/2005/8/layout/radial5"/>
    <dgm:cxn modelId="{5D7BB19C-FA56-43AA-BDBC-444F8F2D05C0}" type="presParOf" srcId="{E476E57B-14E1-454B-BD38-AE02A8E0A848}" destId="{843346ED-03A9-4DCA-8D9C-FA41954CEE51}" srcOrd="0" destOrd="0" presId="urn:microsoft.com/office/officeart/2005/8/layout/radial5"/>
    <dgm:cxn modelId="{81ACFE3B-6333-4D0C-9AD8-46E39B51BF51}" type="presParOf" srcId="{3987F7E6-C876-40D2-9AE2-E315C5842CB8}" destId="{A342CCBB-86C0-4C58-BA6F-F9DE67D068A4}" srcOrd="8" destOrd="0" presId="urn:microsoft.com/office/officeart/2005/8/layout/radial5"/>
    <dgm:cxn modelId="{7C47DE05-FCCA-48E1-A84B-F9AB3A1FAD45}" type="presParOf" srcId="{3987F7E6-C876-40D2-9AE2-E315C5842CB8}" destId="{07DC8961-A058-4F67-A65B-3B6096BC3C61}" srcOrd="9" destOrd="0" presId="urn:microsoft.com/office/officeart/2005/8/layout/radial5"/>
    <dgm:cxn modelId="{11326B65-6BAD-4100-A95F-CB3188E50D9D}" type="presParOf" srcId="{07DC8961-A058-4F67-A65B-3B6096BC3C61}" destId="{8A616887-BA85-4D65-9F2F-34B135B6F8CC}" srcOrd="0" destOrd="0" presId="urn:microsoft.com/office/officeart/2005/8/layout/radial5"/>
    <dgm:cxn modelId="{6522CCD3-DF6C-41F1-99A3-A931B9E4A05B}" type="presParOf" srcId="{3987F7E6-C876-40D2-9AE2-E315C5842CB8}" destId="{10B314DF-973F-4CEC-98B0-243373DAF239}" srcOrd="10" destOrd="0" presId="urn:microsoft.com/office/officeart/2005/8/layout/radial5"/>
    <dgm:cxn modelId="{8B50DDB7-C0BD-4BE3-ABB0-6AD114673AF2}" type="presParOf" srcId="{3987F7E6-C876-40D2-9AE2-E315C5842CB8}" destId="{5E26EA55-6BFE-49EF-8CAD-204DE987C5EF}" srcOrd="11" destOrd="0" presId="urn:microsoft.com/office/officeart/2005/8/layout/radial5"/>
    <dgm:cxn modelId="{75BE2D99-1169-4E3E-8E7E-B072DA3A0E35}" type="presParOf" srcId="{5E26EA55-6BFE-49EF-8CAD-204DE987C5EF}" destId="{8F07C7AB-EA3D-46C6-8F77-7C5C499DC50B}" srcOrd="0" destOrd="0" presId="urn:microsoft.com/office/officeart/2005/8/layout/radial5"/>
    <dgm:cxn modelId="{7D0B4B76-C683-4E2E-92F1-D9F207ECD0F0}" type="presParOf" srcId="{3987F7E6-C876-40D2-9AE2-E315C5842CB8}" destId="{58B9584C-46BD-4381-9601-87B888E66C0E}" srcOrd="12" destOrd="0" presId="urn:microsoft.com/office/officeart/2005/8/layout/radial5"/>
    <dgm:cxn modelId="{EEA613E1-6705-4EF7-94FF-4F26A86CA829}" type="presParOf" srcId="{3987F7E6-C876-40D2-9AE2-E315C5842CB8}" destId="{3CCCFC03-8024-4CFA-90FB-6BE7C7925E07}" srcOrd="13" destOrd="0" presId="urn:microsoft.com/office/officeart/2005/8/layout/radial5"/>
    <dgm:cxn modelId="{EBDF7903-3CCB-40B2-B809-38D99C24F192}" type="presParOf" srcId="{3CCCFC03-8024-4CFA-90FB-6BE7C7925E07}" destId="{5D9DA8A8-3EDB-4A2E-89B7-C4CF5AB241B2}" srcOrd="0" destOrd="0" presId="urn:microsoft.com/office/officeart/2005/8/layout/radial5"/>
    <dgm:cxn modelId="{B554B747-8970-4C92-B57A-60A875CD9C19}" type="presParOf" srcId="{3987F7E6-C876-40D2-9AE2-E315C5842CB8}" destId="{04D9F402-ECB1-4398-B58A-3494CDF5E39C}"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8C153-012D-47E9-B2BA-62D0FEA09F65}" type="doc">
      <dgm:prSet loTypeId="urn:microsoft.com/office/officeart/2005/8/layout/cycle4#1" loCatId="matrix" qsTypeId="urn:microsoft.com/office/officeart/2005/8/quickstyle/3d3" qsCatId="3D" csTypeId="urn:microsoft.com/office/officeart/2005/8/colors/accent1_2" csCatId="accent1" phldr="1"/>
      <dgm:spPr/>
      <dgm:t>
        <a:bodyPr/>
        <a:lstStyle/>
        <a:p>
          <a:endParaRPr lang="en-US"/>
        </a:p>
      </dgm:t>
    </dgm:pt>
    <dgm:pt modelId="{5ECF5FA1-3B91-424A-876D-5E27CCE9AF82}">
      <dgm:prSet phldrT="[Text]" custT="1"/>
      <dgm:spPr/>
      <dgm:t>
        <a:bodyPr/>
        <a:lstStyle/>
        <a:p>
          <a:r>
            <a:rPr lang="ar-SA" sz="2800" dirty="0" smtClean="0">
              <a:cs typeface="Bader" pitchFamily="2" charset="-78"/>
            </a:rPr>
            <a:t>مهارة التنبؤ</a:t>
          </a:r>
          <a:endParaRPr lang="en-US" sz="2400" dirty="0">
            <a:cs typeface="Bader" pitchFamily="2" charset="-78"/>
          </a:endParaRPr>
        </a:p>
      </dgm:t>
    </dgm:pt>
    <dgm:pt modelId="{6BF59ADF-2093-43C0-8E28-4BF4D015F06E}" type="parTrans" cxnId="{6F4882EE-580B-423F-B7F9-203E3F7C91D9}">
      <dgm:prSet/>
      <dgm:spPr/>
      <dgm:t>
        <a:bodyPr/>
        <a:lstStyle/>
        <a:p>
          <a:endParaRPr lang="en-US" sz="2400"/>
        </a:p>
      </dgm:t>
    </dgm:pt>
    <dgm:pt modelId="{CCDEEB6F-F669-4675-80B2-5321A9CBB177}" type="sibTrans" cxnId="{6F4882EE-580B-423F-B7F9-203E3F7C91D9}">
      <dgm:prSet/>
      <dgm:spPr/>
      <dgm:t>
        <a:bodyPr/>
        <a:lstStyle/>
        <a:p>
          <a:endParaRPr lang="en-US" sz="2400"/>
        </a:p>
      </dgm:t>
    </dgm:pt>
    <dgm:pt modelId="{99D8109D-40FC-4B88-9DA5-E1796CE0AE13}">
      <dgm:prSet phldrT="[Text]" custT="1"/>
      <dgm:spPr/>
      <dgm:t>
        <a:bodyPr/>
        <a:lstStyle/>
        <a:p>
          <a:endParaRPr lang="en-US" sz="2400" dirty="0"/>
        </a:p>
      </dgm:t>
    </dgm:pt>
    <dgm:pt modelId="{6686B081-8C7F-44C9-BFBF-5FF1CC3BD151}" type="parTrans" cxnId="{7A9F4EC0-BC65-40E8-AE0A-C5F6A1EF7A9D}">
      <dgm:prSet/>
      <dgm:spPr/>
      <dgm:t>
        <a:bodyPr/>
        <a:lstStyle/>
        <a:p>
          <a:endParaRPr lang="en-US" sz="2400"/>
        </a:p>
      </dgm:t>
    </dgm:pt>
    <dgm:pt modelId="{B00B953D-3CCC-4800-A08B-F7B784BFE600}" type="sibTrans" cxnId="{7A9F4EC0-BC65-40E8-AE0A-C5F6A1EF7A9D}">
      <dgm:prSet/>
      <dgm:spPr/>
      <dgm:t>
        <a:bodyPr/>
        <a:lstStyle/>
        <a:p>
          <a:endParaRPr lang="en-US" sz="2400"/>
        </a:p>
      </dgm:t>
    </dgm:pt>
    <dgm:pt modelId="{6BEFF632-5270-4936-8D6E-F9E6FE88F70F}">
      <dgm:prSet phldrT="[Text]" custT="1"/>
      <dgm:spPr/>
      <dgm:t>
        <a:bodyPr/>
        <a:lstStyle/>
        <a:p>
          <a:r>
            <a:rPr lang="ar-SA" sz="2800" dirty="0" smtClean="0">
              <a:cs typeface="Bader" pitchFamily="2" charset="-78"/>
            </a:rPr>
            <a:t>مهارة التلخيص</a:t>
          </a:r>
          <a:endParaRPr lang="en-US" sz="2800" dirty="0">
            <a:cs typeface="Bader" pitchFamily="2" charset="-78"/>
          </a:endParaRPr>
        </a:p>
      </dgm:t>
    </dgm:pt>
    <dgm:pt modelId="{D6749E42-462F-49A4-9509-4CA0719333EC}" type="parTrans" cxnId="{732ACFC8-5D50-4AAD-B53F-5A33D8FC58D8}">
      <dgm:prSet/>
      <dgm:spPr/>
      <dgm:t>
        <a:bodyPr/>
        <a:lstStyle/>
        <a:p>
          <a:endParaRPr lang="en-US" sz="2400"/>
        </a:p>
      </dgm:t>
    </dgm:pt>
    <dgm:pt modelId="{CEDBC9F4-2F0E-48E5-ABDA-19414AFF382B}" type="sibTrans" cxnId="{732ACFC8-5D50-4AAD-B53F-5A33D8FC58D8}">
      <dgm:prSet/>
      <dgm:spPr/>
      <dgm:t>
        <a:bodyPr/>
        <a:lstStyle/>
        <a:p>
          <a:endParaRPr lang="en-US" sz="2400"/>
        </a:p>
      </dgm:t>
    </dgm:pt>
    <dgm:pt modelId="{BD7D931F-A8A0-491D-A4F8-1035E6011801}">
      <dgm:prSet phldrT="[Text]" custT="1"/>
      <dgm:spPr/>
      <dgm:t>
        <a:bodyPr/>
        <a:lstStyle/>
        <a:p>
          <a:endParaRPr lang="en-US" sz="2400" dirty="0"/>
        </a:p>
      </dgm:t>
    </dgm:pt>
    <dgm:pt modelId="{755297B4-F9D9-4393-BAF4-27BC396C1C1A}" type="parTrans" cxnId="{743A1749-C34F-49A8-9969-DC281985818F}">
      <dgm:prSet/>
      <dgm:spPr/>
      <dgm:t>
        <a:bodyPr/>
        <a:lstStyle/>
        <a:p>
          <a:endParaRPr lang="en-US" sz="2400"/>
        </a:p>
      </dgm:t>
    </dgm:pt>
    <dgm:pt modelId="{3EB5595C-C24E-4D41-AAF3-4D6271B101FB}" type="sibTrans" cxnId="{743A1749-C34F-49A8-9969-DC281985818F}">
      <dgm:prSet/>
      <dgm:spPr/>
      <dgm:t>
        <a:bodyPr/>
        <a:lstStyle/>
        <a:p>
          <a:endParaRPr lang="en-US" sz="2400"/>
        </a:p>
      </dgm:t>
    </dgm:pt>
    <dgm:pt modelId="{47DA08CA-0004-4039-9A25-D1F200BA32BC}">
      <dgm:prSet phldrT="[Text]" custT="1"/>
      <dgm:spPr/>
      <dgm:t>
        <a:bodyPr/>
        <a:lstStyle/>
        <a:p>
          <a:r>
            <a:rPr lang="ar-SA" sz="2800" dirty="0" smtClean="0">
              <a:cs typeface="Bader" pitchFamily="2" charset="-78"/>
            </a:rPr>
            <a:t>مهارة بناء الأسئلة (الاستفسار)</a:t>
          </a:r>
          <a:endParaRPr lang="en-US" sz="2800" dirty="0">
            <a:cs typeface="Bader" pitchFamily="2" charset="-78"/>
          </a:endParaRPr>
        </a:p>
      </dgm:t>
    </dgm:pt>
    <dgm:pt modelId="{8FA140CC-2BCF-496F-951F-DEC731627455}" type="parTrans" cxnId="{A51A88D4-1270-44C3-BFFA-BDEE6CACBD66}">
      <dgm:prSet/>
      <dgm:spPr/>
      <dgm:t>
        <a:bodyPr/>
        <a:lstStyle/>
        <a:p>
          <a:endParaRPr lang="en-US" sz="2400"/>
        </a:p>
      </dgm:t>
    </dgm:pt>
    <dgm:pt modelId="{EA1FAA42-8878-41DC-AEA9-E70EDCCDCA3D}" type="sibTrans" cxnId="{A51A88D4-1270-44C3-BFFA-BDEE6CACBD66}">
      <dgm:prSet/>
      <dgm:spPr/>
      <dgm:t>
        <a:bodyPr/>
        <a:lstStyle/>
        <a:p>
          <a:endParaRPr lang="en-US" sz="2400"/>
        </a:p>
      </dgm:t>
    </dgm:pt>
    <dgm:pt modelId="{34DD0057-BF35-4135-8DEA-46BF729DF1C4}">
      <dgm:prSet phldrT="[Text]" custT="1"/>
      <dgm:spPr/>
      <dgm:t>
        <a:bodyPr/>
        <a:lstStyle/>
        <a:p>
          <a:endParaRPr lang="en-US" sz="2400" dirty="0"/>
        </a:p>
      </dgm:t>
    </dgm:pt>
    <dgm:pt modelId="{68A8C70D-33A2-4916-8526-31C2A157B3EC}" type="parTrans" cxnId="{618FB569-CEF1-49B6-91E7-CF9A36ECA5D6}">
      <dgm:prSet/>
      <dgm:spPr/>
      <dgm:t>
        <a:bodyPr/>
        <a:lstStyle/>
        <a:p>
          <a:endParaRPr lang="en-US" sz="2400"/>
        </a:p>
      </dgm:t>
    </dgm:pt>
    <dgm:pt modelId="{47EFF81E-B68A-43B3-A8A3-02089DC46F41}" type="sibTrans" cxnId="{618FB569-CEF1-49B6-91E7-CF9A36ECA5D6}">
      <dgm:prSet/>
      <dgm:spPr/>
      <dgm:t>
        <a:bodyPr/>
        <a:lstStyle/>
        <a:p>
          <a:endParaRPr lang="en-US" sz="2400"/>
        </a:p>
      </dgm:t>
    </dgm:pt>
    <dgm:pt modelId="{F4119686-9D09-486E-ADD2-D63A1D76F174}">
      <dgm:prSet phldrT="[Text]" custT="1"/>
      <dgm:spPr/>
      <dgm:t>
        <a:bodyPr/>
        <a:lstStyle/>
        <a:p>
          <a:r>
            <a:rPr lang="ar-SA" sz="2800" dirty="0" smtClean="0">
              <a:cs typeface="Bader" pitchFamily="2" charset="-78"/>
            </a:rPr>
            <a:t>مهارة التوضيح</a:t>
          </a:r>
          <a:endParaRPr lang="en-US" sz="2800" dirty="0">
            <a:cs typeface="Bader" pitchFamily="2" charset="-78"/>
          </a:endParaRPr>
        </a:p>
      </dgm:t>
    </dgm:pt>
    <dgm:pt modelId="{0BE67B25-2734-4EA5-96BB-9B82A7744D88}" type="parTrans" cxnId="{E082A4C9-C02E-4B4C-ADCF-A080C4EF4D77}">
      <dgm:prSet/>
      <dgm:spPr/>
      <dgm:t>
        <a:bodyPr/>
        <a:lstStyle/>
        <a:p>
          <a:endParaRPr lang="en-US" sz="2400"/>
        </a:p>
      </dgm:t>
    </dgm:pt>
    <dgm:pt modelId="{1DA1FDD4-A286-4305-B907-F2C8EE9BD26E}" type="sibTrans" cxnId="{E082A4C9-C02E-4B4C-ADCF-A080C4EF4D77}">
      <dgm:prSet/>
      <dgm:spPr/>
      <dgm:t>
        <a:bodyPr/>
        <a:lstStyle/>
        <a:p>
          <a:endParaRPr lang="en-US" sz="2400"/>
        </a:p>
      </dgm:t>
    </dgm:pt>
    <dgm:pt modelId="{9168B74C-7902-447D-A89C-6A9ADC899EF3}">
      <dgm:prSet phldrT="[Text]" custT="1"/>
      <dgm:spPr/>
      <dgm:t>
        <a:bodyPr/>
        <a:lstStyle/>
        <a:p>
          <a:endParaRPr lang="en-US" sz="2400" dirty="0"/>
        </a:p>
      </dgm:t>
    </dgm:pt>
    <dgm:pt modelId="{4CE0BEA8-1ED2-42EB-B95E-E163F1E9E250}" type="parTrans" cxnId="{9F300033-04E9-4B69-BA84-FA628E04CD4C}">
      <dgm:prSet/>
      <dgm:spPr/>
      <dgm:t>
        <a:bodyPr/>
        <a:lstStyle/>
        <a:p>
          <a:endParaRPr lang="en-US" sz="2400"/>
        </a:p>
      </dgm:t>
    </dgm:pt>
    <dgm:pt modelId="{9D11B74D-13ED-49B4-8038-EF980DA7E77F}" type="sibTrans" cxnId="{9F300033-04E9-4B69-BA84-FA628E04CD4C}">
      <dgm:prSet/>
      <dgm:spPr/>
      <dgm:t>
        <a:bodyPr/>
        <a:lstStyle/>
        <a:p>
          <a:endParaRPr lang="en-US" sz="2400"/>
        </a:p>
      </dgm:t>
    </dgm:pt>
    <dgm:pt modelId="{8DED0758-1471-4502-A9D5-E5559F867826}" type="pres">
      <dgm:prSet presAssocID="{8E88C153-012D-47E9-B2BA-62D0FEA09F65}" presName="cycleMatrixDiagram" presStyleCnt="0">
        <dgm:presLayoutVars>
          <dgm:chMax val="1"/>
          <dgm:dir/>
          <dgm:animLvl val="lvl"/>
          <dgm:resizeHandles val="exact"/>
        </dgm:presLayoutVars>
      </dgm:prSet>
      <dgm:spPr/>
      <dgm:t>
        <a:bodyPr/>
        <a:lstStyle/>
        <a:p>
          <a:endParaRPr lang="en-US"/>
        </a:p>
      </dgm:t>
    </dgm:pt>
    <dgm:pt modelId="{89C83429-3CC9-4E02-B89B-BFD0C877CE29}" type="pres">
      <dgm:prSet presAssocID="{8E88C153-012D-47E9-B2BA-62D0FEA09F65}" presName="children" presStyleCnt="0"/>
      <dgm:spPr/>
      <dgm:t>
        <a:bodyPr/>
        <a:lstStyle/>
        <a:p>
          <a:pPr rtl="1"/>
          <a:endParaRPr lang="ar-SA"/>
        </a:p>
      </dgm:t>
    </dgm:pt>
    <dgm:pt modelId="{ECBE9C3B-E66E-45B6-9CA1-DD5DDAB1BCD4}" type="pres">
      <dgm:prSet presAssocID="{8E88C153-012D-47E9-B2BA-62D0FEA09F65}" presName="child1group" presStyleCnt="0"/>
      <dgm:spPr/>
      <dgm:t>
        <a:bodyPr/>
        <a:lstStyle/>
        <a:p>
          <a:pPr rtl="1"/>
          <a:endParaRPr lang="ar-SA"/>
        </a:p>
      </dgm:t>
    </dgm:pt>
    <dgm:pt modelId="{BEBD0237-949C-4DA4-9AA0-9E20C8FA4C00}" type="pres">
      <dgm:prSet presAssocID="{8E88C153-012D-47E9-B2BA-62D0FEA09F65}" presName="child1" presStyleLbl="bgAcc1" presStyleIdx="0" presStyleCnt="4"/>
      <dgm:spPr/>
      <dgm:t>
        <a:bodyPr/>
        <a:lstStyle/>
        <a:p>
          <a:endParaRPr lang="en-US"/>
        </a:p>
      </dgm:t>
    </dgm:pt>
    <dgm:pt modelId="{26E3A811-AF78-4495-B7B4-99364645F176}" type="pres">
      <dgm:prSet presAssocID="{8E88C153-012D-47E9-B2BA-62D0FEA09F65}" presName="child1Text" presStyleLbl="bgAcc1" presStyleIdx="0" presStyleCnt="4">
        <dgm:presLayoutVars>
          <dgm:bulletEnabled val="1"/>
        </dgm:presLayoutVars>
      </dgm:prSet>
      <dgm:spPr/>
      <dgm:t>
        <a:bodyPr/>
        <a:lstStyle/>
        <a:p>
          <a:endParaRPr lang="en-US"/>
        </a:p>
      </dgm:t>
    </dgm:pt>
    <dgm:pt modelId="{93F3B726-B32D-4954-A6B5-E4B99B43AE92}" type="pres">
      <dgm:prSet presAssocID="{8E88C153-012D-47E9-B2BA-62D0FEA09F65}" presName="child2group" presStyleCnt="0"/>
      <dgm:spPr/>
      <dgm:t>
        <a:bodyPr/>
        <a:lstStyle/>
        <a:p>
          <a:pPr rtl="1"/>
          <a:endParaRPr lang="ar-SA"/>
        </a:p>
      </dgm:t>
    </dgm:pt>
    <dgm:pt modelId="{1E9BC169-3805-4986-8A8D-E0D013C64BA3}" type="pres">
      <dgm:prSet presAssocID="{8E88C153-012D-47E9-B2BA-62D0FEA09F65}" presName="child2" presStyleLbl="bgAcc1" presStyleIdx="1" presStyleCnt="4"/>
      <dgm:spPr/>
      <dgm:t>
        <a:bodyPr/>
        <a:lstStyle/>
        <a:p>
          <a:endParaRPr lang="en-US"/>
        </a:p>
      </dgm:t>
    </dgm:pt>
    <dgm:pt modelId="{ECE07A34-B8B0-4BC6-9012-7D1DD0F12901}" type="pres">
      <dgm:prSet presAssocID="{8E88C153-012D-47E9-B2BA-62D0FEA09F65}" presName="child2Text" presStyleLbl="bgAcc1" presStyleIdx="1" presStyleCnt="4">
        <dgm:presLayoutVars>
          <dgm:bulletEnabled val="1"/>
        </dgm:presLayoutVars>
      </dgm:prSet>
      <dgm:spPr/>
      <dgm:t>
        <a:bodyPr/>
        <a:lstStyle/>
        <a:p>
          <a:endParaRPr lang="en-US"/>
        </a:p>
      </dgm:t>
    </dgm:pt>
    <dgm:pt modelId="{07B6358D-741E-45C1-8169-3BA74DB41803}" type="pres">
      <dgm:prSet presAssocID="{8E88C153-012D-47E9-B2BA-62D0FEA09F65}" presName="child3group" presStyleCnt="0"/>
      <dgm:spPr/>
      <dgm:t>
        <a:bodyPr/>
        <a:lstStyle/>
        <a:p>
          <a:pPr rtl="1"/>
          <a:endParaRPr lang="ar-SA"/>
        </a:p>
      </dgm:t>
    </dgm:pt>
    <dgm:pt modelId="{74DCD359-E858-4F6A-B9E0-AC80A52D6AD7}" type="pres">
      <dgm:prSet presAssocID="{8E88C153-012D-47E9-B2BA-62D0FEA09F65}" presName="child3" presStyleLbl="bgAcc1" presStyleIdx="2" presStyleCnt="4"/>
      <dgm:spPr/>
      <dgm:t>
        <a:bodyPr/>
        <a:lstStyle/>
        <a:p>
          <a:endParaRPr lang="en-US"/>
        </a:p>
      </dgm:t>
    </dgm:pt>
    <dgm:pt modelId="{72CF82E5-EFCB-42E1-AE51-1051EC4FA663}" type="pres">
      <dgm:prSet presAssocID="{8E88C153-012D-47E9-B2BA-62D0FEA09F65}" presName="child3Text" presStyleLbl="bgAcc1" presStyleIdx="2" presStyleCnt="4">
        <dgm:presLayoutVars>
          <dgm:bulletEnabled val="1"/>
        </dgm:presLayoutVars>
      </dgm:prSet>
      <dgm:spPr/>
      <dgm:t>
        <a:bodyPr/>
        <a:lstStyle/>
        <a:p>
          <a:endParaRPr lang="en-US"/>
        </a:p>
      </dgm:t>
    </dgm:pt>
    <dgm:pt modelId="{50AF8788-0895-4BD5-A599-BE1D9E4B5DA3}" type="pres">
      <dgm:prSet presAssocID="{8E88C153-012D-47E9-B2BA-62D0FEA09F65}" presName="child4group" presStyleCnt="0"/>
      <dgm:spPr/>
      <dgm:t>
        <a:bodyPr/>
        <a:lstStyle/>
        <a:p>
          <a:pPr rtl="1"/>
          <a:endParaRPr lang="ar-SA"/>
        </a:p>
      </dgm:t>
    </dgm:pt>
    <dgm:pt modelId="{0337967E-4EAE-4373-91CC-42D8967FD89C}" type="pres">
      <dgm:prSet presAssocID="{8E88C153-012D-47E9-B2BA-62D0FEA09F65}" presName="child4" presStyleLbl="bgAcc1" presStyleIdx="3" presStyleCnt="4"/>
      <dgm:spPr/>
      <dgm:t>
        <a:bodyPr/>
        <a:lstStyle/>
        <a:p>
          <a:endParaRPr lang="en-US"/>
        </a:p>
      </dgm:t>
    </dgm:pt>
    <dgm:pt modelId="{CBBBF038-AE15-49E2-82F9-09385134757A}" type="pres">
      <dgm:prSet presAssocID="{8E88C153-012D-47E9-B2BA-62D0FEA09F65}" presName="child4Text" presStyleLbl="bgAcc1" presStyleIdx="3" presStyleCnt="4">
        <dgm:presLayoutVars>
          <dgm:bulletEnabled val="1"/>
        </dgm:presLayoutVars>
      </dgm:prSet>
      <dgm:spPr/>
      <dgm:t>
        <a:bodyPr/>
        <a:lstStyle/>
        <a:p>
          <a:endParaRPr lang="en-US"/>
        </a:p>
      </dgm:t>
    </dgm:pt>
    <dgm:pt modelId="{806287B7-82A2-4B62-B3D0-07A8F3D1DD52}" type="pres">
      <dgm:prSet presAssocID="{8E88C153-012D-47E9-B2BA-62D0FEA09F65}" presName="childPlaceholder" presStyleCnt="0"/>
      <dgm:spPr/>
      <dgm:t>
        <a:bodyPr/>
        <a:lstStyle/>
        <a:p>
          <a:pPr rtl="1"/>
          <a:endParaRPr lang="ar-SA"/>
        </a:p>
      </dgm:t>
    </dgm:pt>
    <dgm:pt modelId="{296AACC4-0E7B-4B6E-98D0-E80CA3E4ACC6}" type="pres">
      <dgm:prSet presAssocID="{8E88C153-012D-47E9-B2BA-62D0FEA09F65}" presName="circle" presStyleCnt="0"/>
      <dgm:spPr/>
      <dgm:t>
        <a:bodyPr/>
        <a:lstStyle/>
        <a:p>
          <a:pPr rtl="1"/>
          <a:endParaRPr lang="ar-SA"/>
        </a:p>
      </dgm:t>
    </dgm:pt>
    <dgm:pt modelId="{EBCB90F9-C6F2-4641-A6DF-25EA5AA2EEF6}" type="pres">
      <dgm:prSet presAssocID="{8E88C153-012D-47E9-B2BA-62D0FEA09F65}" presName="quadrant1" presStyleLbl="node1" presStyleIdx="0" presStyleCnt="4">
        <dgm:presLayoutVars>
          <dgm:chMax val="1"/>
          <dgm:bulletEnabled val="1"/>
        </dgm:presLayoutVars>
      </dgm:prSet>
      <dgm:spPr/>
      <dgm:t>
        <a:bodyPr/>
        <a:lstStyle/>
        <a:p>
          <a:endParaRPr lang="en-US"/>
        </a:p>
      </dgm:t>
    </dgm:pt>
    <dgm:pt modelId="{8FC02F17-1C22-4768-9C3B-BF4C858A04D4}" type="pres">
      <dgm:prSet presAssocID="{8E88C153-012D-47E9-B2BA-62D0FEA09F65}" presName="quadrant2" presStyleLbl="node1" presStyleIdx="1" presStyleCnt="4">
        <dgm:presLayoutVars>
          <dgm:chMax val="1"/>
          <dgm:bulletEnabled val="1"/>
        </dgm:presLayoutVars>
      </dgm:prSet>
      <dgm:spPr/>
      <dgm:t>
        <a:bodyPr/>
        <a:lstStyle/>
        <a:p>
          <a:endParaRPr lang="en-US"/>
        </a:p>
      </dgm:t>
    </dgm:pt>
    <dgm:pt modelId="{AF593895-9DE6-4948-81AC-3B7C89E7D9CF}" type="pres">
      <dgm:prSet presAssocID="{8E88C153-012D-47E9-B2BA-62D0FEA09F65}" presName="quadrant3" presStyleLbl="node1" presStyleIdx="2" presStyleCnt="4">
        <dgm:presLayoutVars>
          <dgm:chMax val="1"/>
          <dgm:bulletEnabled val="1"/>
        </dgm:presLayoutVars>
      </dgm:prSet>
      <dgm:spPr/>
      <dgm:t>
        <a:bodyPr/>
        <a:lstStyle/>
        <a:p>
          <a:endParaRPr lang="en-US"/>
        </a:p>
      </dgm:t>
    </dgm:pt>
    <dgm:pt modelId="{523FA424-3A51-455A-97B9-44ED9C97B65E}" type="pres">
      <dgm:prSet presAssocID="{8E88C153-012D-47E9-B2BA-62D0FEA09F65}" presName="quadrant4" presStyleLbl="node1" presStyleIdx="3" presStyleCnt="4">
        <dgm:presLayoutVars>
          <dgm:chMax val="1"/>
          <dgm:bulletEnabled val="1"/>
        </dgm:presLayoutVars>
      </dgm:prSet>
      <dgm:spPr/>
      <dgm:t>
        <a:bodyPr/>
        <a:lstStyle/>
        <a:p>
          <a:endParaRPr lang="en-US"/>
        </a:p>
      </dgm:t>
    </dgm:pt>
    <dgm:pt modelId="{191421ED-1C9C-44E4-A799-695E5568DEC5}" type="pres">
      <dgm:prSet presAssocID="{8E88C153-012D-47E9-B2BA-62D0FEA09F65}" presName="quadrantPlaceholder" presStyleCnt="0"/>
      <dgm:spPr/>
      <dgm:t>
        <a:bodyPr/>
        <a:lstStyle/>
        <a:p>
          <a:pPr rtl="1"/>
          <a:endParaRPr lang="ar-SA"/>
        </a:p>
      </dgm:t>
    </dgm:pt>
    <dgm:pt modelId="{33C084F5-79C4-4DAB-8825-882738DA6C0B}" type="pres">
      <dgm:prSet presAssocID="{8E88C153-012D-47E9-B2BA-62D0FEA09F65}" presName="center1" presStyleLbl="fgShp" presStyleIdx="0" presStyleCnt="2"/>
      <dgm:spPr/>
      <dgm:t>
        <a:bodyPr/>
        <a:lstStyle/>
        <a:p>
          <a:endParaRPr lang="en-US"/>
        </a:p>
      </dgm:t>
    </dgm:pt>
    <dgm:pt modelId="{FDF4D7B0-E886-4EA9-8193-95F0C195D1B5}" type="pres">
      <dgm:prSet presAssocID="{8E88C153-012D-47E9-B2BA-62D0FEA09F65}" presName="center2" presStyleLbl="fgShp" presStyleIdx="1" presStyleCnt="2"/>
      <dgm:spPr/>
      <dgm:t>
        <a:bodyPr/>
        <a:lstStyle/>
        <a:p>
          <a:endParaRPr lang="en-US"/>
        </a:p>
      </dgm:t>
    </dgm:pt>
  </dgm:ptLst>
  <dgm:cxnLst>
    <dgm:cxn modelId="{7A9F4EC0-BC65-40E8-AE0A-C5F6A1EF7A9D}" srcId="{5ECF5FA1-3B91-424A-876D-5E27CCE9AF82}" destId="{99D8109D-40FC-4B88-9DA5-E1796CE0AE13}" srcOrd="0" destOrd="0" parTransId="{6686B081-8C7F-44C9-BFBF-5FF1CC3BD151}" sibTransId="{B00B953D-3CCC-4800-A08B-F7B784BFE600}"/>
    <dgm:cxn modelId="{B4B451CD-2CF8-4A93-8F83-F915914E908E}" type="presOf" srcId="{F4119686-9D09-486E-ADD2-D63A1D76F174}" destId="{523FA424-3A51-455A-97B9-44ED9C97B65E}" srcOrd="0" destOrd="0" presId="urn:microsoft.com/office/officeart/2005/8/layout/cycle4#1"/>
    <dgm:cxn modelId="{5CF42F4D-47FF-489D-96A4-D8B21771760D}" type="presOf" srcId="{47DA08CA-0004-4039-9A25-D1F200BA32BC}" destId="{AF593895-9DE6-4948-81AC-3B7C89E7D9CF}" srcOrd="0" destOrd="0" presId="urn:microsoft.com/office/officeart/2005/8/layout/cycle4#1"/>
    <dgm:cxn modelId="{743A1749-C34F-49A8-9969-DC281985818F}" srcId="{6BEFF632-5270-4936-8D6E-F9E6FE88F70F}" destId="{BD7D931F-A8A0-491D-A4F8-1035E6011801}" srcOrd="0" destOrd="0" parTransId="{755297B4-F9D9-4393-BAF4-27BC396C1C1A}" sibTransId="{3EB5595C-C24E-4D41-AAF3-4D6271B101FB}"/>
    <dgm:cxn modelId="{6F4882EE-580B-423F-B7F9-203E3F7C91D9}" srcId="{8E88C153-012D-47E9-B2BA-62D0FEA09F65}" destId="{5ECF5FA1-3B91-424A-876D-5E27CCE9AF82}" srcOrd="0" destOrd="0" parTransId="{6BF59ADF-2093-43C0-8E28-4BF4D015F06E}" sibTransId="{CCDEEB6F-F669-4675-80B2-5321A9CBB177}"/>
    <dgm:cxn modelId="{E6A20104-16DB-462C-87B2-1E0D5E51A3E0}" type="presOf" srcId="{BD7D931F-A8A0-491D-A4F8-1035E6011801}" destId="{ECE07A34-B8B0-4BC6-9012-7D1DD0F12901}" srcOrd="1" destOrd="0" presId="urn:microsoft.com/office/officeart/2005/8/layout/cycle4#1"/>
    <dgm:cxn modelId="{618FB569-CEF1-49B6-91E7-CF9A36ECA5D6}" srcId="{47DA08CA-0004-4039-9A25-D1F200BA32BC}" destId="{34DD0057-BF35-4135-8DEA-46BF729DF1C4}" srcOrd="0" destOrd="0" parTransId="{68A8C70D-33A2-4916-8526-31C2A157B3EC}" sibTransId="{47EFF81E-B68A-43B3-A8A3-02089DC46F41}"/>
    <dgm:cxn modelId="{89EE1499-4E34-4DCE-AB01-8D77A2F2FBBB}" type="presOf" srcId="{8E88C153-012D-47E9-B2BA-62D0FEA09F65}" destId="{8DED0758-1471-4502-A9D5-E5559F867826}" srcOrd="0" destOrd="0" presId="urn:microsoft.com/office/officeart/2005/8/layout/cycle4#1"/>
    <dgm:cxn modelId="{E082A4C9-C02E-4B4C-ADCF-A080C4EF4D77}" srcId="{8E88C153-012D-47E9-B2BA-62D0FEA09F65}" destId="{F4119686-9D09-486E-ADD2-D63A1D76F174}" srcOrd="3" destOrd="0" parTransId="{0BE67B25-2734-4EA5-96BB-9B82A7744D88}" sibTransId="{1DA1FDD4-A286-4305-B907-F2C8EE9BD26E}"/>
    <dgm:cxn modelId="{0C1C850C-8D02-4AD2-985D-20C5957EFC96}" type="presOf" srcId="{9168B74C-7902-447D-A89C-6A9ADC899EF3}" destId="{CBBBF038-AE15-49E2-82F9-09385134757A}" srcOrd="1" destOrd="0" presId="urn:microsoft.com/office/officeart/2005/8/layout/cycle4#1"/>
    <dgm:cxn modelId="{12AEF5AF-3CC3-490F-8703-6AA0700717D8}" type="presOf" srcId="{34DD0057-BF35-4135-8DEA-46BF729DF1C4}" destId="{72CF82E5-EFCB-42E1-AE51-1051EC4FA663}" srcOrd="1" destOrd="0" presId="urn:microsoft.com/office/officeart/2005/8/layout/cycle4#1"/>
    <dgm:cxn modelId="{39CD7A16-9650-4D53-9B8D-EA8976D957EB}" type="presOf" srcId="{99D8109D-40FC-4B88-9DA5-E1796CE0AE13}" destId="{BEBD0237-949C-4DA4-9AA0-9E20C8FA4C00}" srcOrd="0" destOrd="0" presId="urn:microsoft.com/office/officeart/2005/8/layout/cycle4#1"/>
    <dgm:cxn modelId="{B33DEDC6-DA25-4DF9-A51C-6C10CD95AE7B}" type="presOf" srcId="{34DD0057-BF35-4135-8DEA-46BF729DF1C4}" destId="{74DCD359-E858-4F6A-B9E0-AC80A52D6AD7}" srcOrd="0" destOrd="0" presId="urn:microsoft.com/office/officeart/2005/8/layout/cycle4#1"/>
    <dgm:cxn modelId="{D704451C-793D-4A5D-8114-D7DFA6B9C4FE}" type="presOf" srcId="{9168B74C-7902-447D-A89C-6A9ADC899EF3}" destId="{0337967E-4EAE-4373-91CC-42D8967FD89C}" srcOrd="0" destOrd="0" presId="urn:microsoft.com/office/officeart/2005/8/layout/cycle4#1"/>
    <dgm:cxn modelId="{732ACFC8-5D50-4AAD-B53F-5A33D8FC58D8}" srcId="{8E88C153-012D-47E9-B2BA-62D0FEA09F65}" destId="{6BEFF632-5270-4936-8D6E-F9E6FE88F70F}" srcOrd="1" destOrd="0" parTransId="{D6749E42-462F-49A4-9509-4CA0719333EC}" sibTransId="{CEDBC9F4-2F0E-48E5-ABDA-19414AFF382B}"/>
    <dgm:cxn modelId="{81A1BF69-6D6E-4C47-8252-463322A57A81}" type="presOf" srcId="{BD7D931F-A8A0-491D-A4F8-1035E6011801}" destId="{1E9BC169-3805-4986-8A8D-E0D013C64BA3}" srcOrd="0" destOrd="0" presId="urn:microsoft.com/office/officeart/2005/8/layout/cycle4#1"/>
    <dgm:cxn modelId="{BA23B94A-C881-4242-87A6-56B6448A178D}" type="presOf" srcId="{5ECF5FA1-3B91-424A-876D-5E27CCE9AF82}" destId="{EBCB90F9-C6F2-4641-A6DF-25EA5AA2EEF6}" srcOrd="0" destOrd="0" presId="urn:microsoft.com/office/officeart/2005/8/layout/cycle4#1"/>
    <dgm:cxn modelId="{9F300033-04E9-4B69-BA84-FA628E04CD4C}" srcId="{F4119686-9D09-486E-ADD2-D63A1D76F174}" destId="{9168B74C-7902-447D-A89C-6A9ADC899EF3}" srcOrd="0" destOrd="0" parTransId="{4CE0BEA8-1ED2-42EB-B95E-E163F1E9E250}" sibTransId="{9D11B74D-13ED-49B4-8038-EF980DA7E77F}"/>
    <dgm:cxn modelId="{A51A88D4-1270-44C3-BFFA-BDEE6CACBD66}" srcId="{8E88C153-012D-47E9-B2BA-62D0FEA09F65}" destId="{47DA08CA-0004-4039-9A25-D1F200BA32BC}" srcOrd="2" destOrd="0" parTransId="{8FA140CC-2BCF-496F-951F-DEC731627455}" sibTransId="{EA1FAA42-8878-41DC-AEA9-E70EDCCDCA3D}"/>
    <dgm:cxn modelId="{B29FB113-CE63-4F9F-8D7B-AB99C5EBE2E4}" type="presOf" srcId="{6BEFF632-5270-4936-8D6E-F9E6FE88F70F}" destId="{8FC02F17-1C22-4768-9C3B-BF4C858A04D4}" srcOrd="0" destOrd="0" presId="urn:microsoft.com/office/officeart/2005/8/layout/cycle4#1"/>
    <dgm:cxn modelId="{EDBEF15C-4518-4370-81E9-296E97EF602D}" type="presOf" srcId="{99D8109D-40FC-4B88-9DA5-E1796CE0AE13}" destId="{26E3A811-AF78-4495-B7B4-99364645F176}" srcOrd="1" destOrd="0" presId="urn:microsoft.com/office/officeart/2005/8/layout/cycle4#1"/>
    <dgm:cxn modelId="{B246675A-A188-426B-B4AF-3C498596C56F}" type="presParOf" srcId="{8DED0758-1471-4502-A9D5-E5559F867826}" destId="{89C83429-3CC9-4E02-B89B-BFD0C877CE29}" srcOrd="0" destOrd="0" presId="urn:microsoft.com/office/officeart/2005/8/layout/cycle4#1"/>
    <dgm:cxn modelId="{29C0CDD5-4843-4B03-B9F5-A78AE307B4F8}" type="presParOf" srcId="{89C83429-3CC9-4E02-B89B-BFD0C877CE29}" destId="{ECBE9C3B-E66E-45B6-9CA1-DD5DDAB1BCD4}" srcOrd="0" destOrd="0" presId="urn:microsoft.com/office/officeart/2005/8/layout/cycle4#1"/>
    <dgm:cxn modelId="{A751F1A7-8E39-44AE-92A2-70AA36E52888}" type="presParOf" srcId="{ECBE9C3B-E66E-45B6-9CA1-DD5DDAB1BCD4}" destId="{BEBD0237-949C-4DA4-9AA0-9E20C8FA4C00}" srcOrd="0" destOrd="0" presId="urn:microsoft.com/office/officeart/2005/8/layout/cycle4#1"/>
    <dgm:cxn modelId="{EC469A0C-491D-4336-986B-479CB1AD9A25}" type="presParOf" srcId="{ECBE9C3B-E66E-45B6-9CA1-DD5DDAB1BCD4}" destId="{26E3A811-AF78-4495-B7B4-99364645F176}" srcOrd="1" destOrd="0" presId="urn:microsoft.com/office/officeart/2005/8/layout/cycle4#1"/>
    <dgm:cxn modelId="{1BE8FD42-B301-4E11-A1D7-22E95A50322A}" type="presParOf" srcId="{89C83429-3CC9-4E02-B89B-BFD0C877CE29}" destId="{93F3B726-B32D-4954-A6B5-E4B99B43AE92}" srcOrd="1" destOrd="0" presId="urn:microsoft.com/office/officeart/2005/8/layout/cycle4#1"/>
    <dgm:cxn modelId="{41FC4B81-5A32-46BF-9444-C5E86F05D421}" type="presParOf" srcId="{93F3B726-B32D-4954-A6B5-E4B99B43AE92}" destId="{1E9BC169-3805-4986-8A8D-E0D013C64BA3}" srcOrd="0" destOrd="0" presId="urn:microsoft.com/office/officeart/2005/8/layout/cycle4#1"/>
    <dgm:cxn modelId="{64D45B49-FD41-48B1-A4B3-43E8AD081625}" type="presParOf" srcId="{93F3B726-B32D-4954-A6B5-E4B99B43AE92}" destId="{ECE07A34-B8B0-4BC6-9012-7D1DD0F12901}" srcOrd="1" destOrd="0" presId="urn:microsoft.com/office/officeart/2005/8/layout/cycle4#1"/>
    <dgm:cxn modelId="{F84CA45A-43BD-4CB7-ACB2-CBA0E889B520}" type="presParOf" srcId="{89C83429-3CC9-4E02-B89B-BFD0C877CE29}" destId="{07B6358D-741E-45C1-8169-3BA74DB41803}" srcOrd="2" destOrd="0" presId="urn:microsoft.com/office/officeart/2005/8/layout/cycle4#1"/>
    <dgm:cxn modelId="{BE1545FC-C21B-46B9-A495-02D07F4D9D80}" type="presParOf" srcId="{07B6358D-741E-45C1-8169-3BA74DB41803}" destId="{74DCD359-E858-4F6A-B9E0-AC80A52D6AD7}" srcOrd="0" destOrd="0" presId="urn:microsoft.com/office/officeart/2005/8/layout/cycle4#1"/>
    <dgm:cxn modelId="{E3A109BD-EEAE-45F9-8CBB-A7206FD4B145}" type="presParOf" srcId="{07B6358D-741E-45C1-8169-3BA74DB41803}" destId="{72CF82E5-EFCB-42E1-AE51-1051EC4FA663}" srcOrd="1" destOrd="0" presId="urn:microsoft.com/office/officeart/2005/8/layout/cycle4#1"/>
    <dgm:cxn modelId="{EA2DE421-2D31-4531-ADA6-2108851B1E23}" type="presParOf" srcId="{89C83429-3CC9-4E02-B89B-BFD0C877CE29}" destId="{50AF8788-0895-4BD5-A599-BE1D9E4B5DA3}" srcOrd="3" destOrd="0" presId="urn:microsoft.com/office/officeart/2005/8/layout/cycle4#1"/>
    <dgm:cxn modelId="{8A1B24F7-EEE5-4F98-BDCA-F75D96B520F7}" type="presParOf" srcId="{50AF8788-0895-4BD5-A599-BE1D9E4B5DA3}" destId="{0337967E-4EAE-4373-91CC-42D8967FD89C}" srcOrd="0" destOrd="0" presId="urn:microsoft.com/office/officeart/2005/8/layout/cycle4#1"/>
    <dgm:cxn modelId="{BDAE7045-6F10-4EDD-9094-5F86283563B8}" type="presParOf" srcId="{50AF8788-0895-4BD5-A599-BE1D9E4B5DA3}" destId="{CBBBF038-AE15-49E2-82F9-09385134757A}" srcOrd="1" destOrd="0" presId="urn:microsoft.com/office/officeart/2005/8/layout/cycle4#1"/>
    <dgm:cxn modelId="{612EF5EA-12B4-455A-B8D4-7009EB9EE7B1}" type="presParOf" srcId="{89C83429-3CC9-4E02-B89B-BFD0C877CE29}" destId="{806287B7-82A2-4B62-B3D0-07A8F3D1DD52}" srcOrd="4" destOrd="0" presId="urn:microsoft.com/office/officeart/2005/8/layout/cycle4#1"/>
    <dgm:cxn modelId="{6373C0D7-33EA-43AD-8184-0D6F37FC1FC8}" type="presParOf" srcId="{8DED0758-1471-4502-A9D5-E5559F867826}" destId="{296AACC4-0E7B-4B6E-98D0-E80CA3E4ACC6}" srcOrd="1" destOrd="0" presId="urn:microsoft.com/office/officeart/2005/8/layout/cycle4#1"/>
    <dgm:cxn modelId="{DBD3D86D-13FB-4042-9D54-437D4EFAB4C4}" type="presParOf" srcId="{296AACC4-0E7B-4B6E-98D0-E80CA3E4ACC6}" destId="{EBCB90F9-C6F2-4641-A6DF-25EA5AA2EEF6}" srcOrd="0" destOrd="0" presId="urn:microsoft.com/office/officeart/2005/8/layout/cycle4#1"/>
    <dgm:cxn modelId="{694F95CF-7852-4B86-AFBF-540A0CABBB51}" type="presParOf" srcId="{296AACC4-0E7B-4B6E-98D0-E80CA3E4ACC6}" destId="{8FC02F17-1C22-4768-9C3B-BF4C858A04D4}" srcOrd="1" destOrd="0" presId="urn:microsoft.com/office/officeart/2005/8/layout/cycle4#1"/>
    <dgm:cxn modelId="{8AC1AFCE-5910-463C-ADD1-7F2DB664A877}" type="presParOf" srcId="{296AACC4-0E7B-4B6E-98D0-E80CA3E4ACC6}" destId="{AF593895-9DE6-4948-81AC-3B7C89E7D9CF}" srcOrd="2" destOrd="0" presId="urn:microsoft.com/office/officeart/2005/8/layout/cycle4#1"/>
    <dgm:cxn modelId="{64D0CBEB-DEB2-4C8E-9731-1667EB490C77}" type="presParOf" srcId="{296AACC4-0E7B-4B6E-98D0-E80CA3E4ACC6}" destId="{523FA424-3A51-455A-97B9-44ED9C97B65E}" srcOrd="3" destOrd="0" presId="urn:microsoft.com/office/officeart/2005/8/layout/cycle4#1"/>
    <dgm:cxn modelId="{BE99A16E-72E1-4839-A1A9-FE3E7B67F09D}" type="presParOf" srcId="{296AACC4-0E7B-4B6E-98D0-E80CA3E4ACC6}" destId="{191421ED-1C9C-44E4-A799-695E5568DEC5}" srcOrd="4" destOrd="0" presId="urn:microsoft.com/office/officeart/2005/8/layout/cycle4#1"/>
    <dgm:cxn modelId="{F6D97482-E882-494C-8CCB-0C22A4DA5032}" type="presParOf" srcId="{8DED0758-1471-4502-A9D5-E5559F867826}" destId="{33C084F5-79C4-4DAB-8825-882738DA6C0B}" srcOrd="2" destOrd="0" presId="urn:microsoft.com/office/officeart/2005/8/layout/cycle4#1"/>
    <dgm:cxn modelId="{EFB8FB96-81F8-498F-961F-D489D09F424B}" type="presParOf" srcId="{8DED0758-1471-4502-A9D5-E5559F867826}" destId="{FDF4D7B0-E886-4EA9-8193-95F0C195D1B5}"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476CB3-6E62-4E09-B31A-541C6F42353C}">
      <dsp:nvSpPr>
        <dsp:cNvPr id="0" name=""/>
        <dsp:cNvSpPr/>
      </dsp:nvSpPr>
      <dsp:spPr>
        <a:xfrm>
          <a:off x="0" y="3365466"/>
          <a:ext cx="6819900" cy="5192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معايير اختيار استراتيجيات التعلم النشط</a:t>
          </a:r>
          <a:endParaRPr lang="en-US" sz="3200" b="1" kern="1200" dirty="0">
            <a:effectLst/>
            <a:latin typeface="Bodoni MT Poster Compressed"/>
            <a:ea typeface="Times New Roman"/>
            <a:cs typeface="AL-Mohanad Bold" pitchFamily="2" charset="-78"/>
          </a:endParaRPr>
        </a:p>
      </dsp:txBody>
      <dsp:txXfrm>
        <a:off x="0" y="3365466"/>
        <a:ext cx="6819900" cy="519205"/>
      </dsp:txXfrm>
    </dsp:sp>
    <dsp:sp modelId="{E9B7D964-4AA3-4B3D-B343-1DEB2230C1AD}">
      <dsp:nvSpPr>
        <dsp:cNvPr id="0" name=""/>
        <dsp:cNvSpPr/>
      </dsp:nvSpPr>
      <dsp:spPr>
        <a:xfrm rot="10800000">
          <a:off x="0" y="2244153"/>
          <a:ext cx="6819900" cy="1132356"/>
        </a:xfrm>
        <a:prstGeom prst="upArrowCallout">
          <a:avLst/>
        </a:prstGeom>
        <a:solidFill>
          <a:schemeClr val="accent4">
            <a:hueOff val="-195568"/>
            <a:satOff val="-1108"/>
            <a:lumOff val="-91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استراتيجية التدريس التبادلي</a:t>
          </a:r>
          <a:endParaRPr lang="en-US" sz="3200" b="1" kern="1200" dirty="0">
            <a:effectLst/>
            <a:latin typeface="Bodoni MT Poster Compressed"/>
            <a:ea typeface="Times New Roman"/>
            <a:cs typeface="AL-Mohanad Bold" pitchFamily="2" charset="-78"/>
          </a:endParaRPr>
        </a:p>
      </dsp:txBody>
      <dsp:txXfrm>
        <a:off x="0" y="2244153"/>
        <a:ext cx="6819900" cy="397457"/>
      </dsp:txXfrm>
    </dsp:sp>
    <dsp:sp modelId="{7CA5429A-E83D-41E2-B6A7-8FC6DAB35C05}">
      <dsp:nvSpPr>
        <dsp:cNvPr id="0" name=""/>
        <dsp:cNvSpPr/>
      </dsp:nvSpPr>
      <dsp:spPr>
        <a:xfrm>
          <a:off x="0" y="2641610"/>
          <a:ext cx="3409950" cy="33857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641610"/>
        <a:ext cx="3409950" cy="338574"/>
      </dsp:txXfrm>
    </dsp:sp>
    <dsp:sp modelId="{98078937-B1D9-435B-BFE9-9B4D95ECD559}">
      <dsp:nvSpPr>
        <dsp:cNvPr id="0" name=""/>
        <dsp:cNvSpPr/>
      </dsp:nvSpPr>
      <dsp:spPr>
        <a:xfrm>
          <a:off x="3409950" y="2641610"/>
          <a:ext cx="3409950" cy="338574"/>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2641610"/>
        <a:ext cx="3409950" cy="338574"/>
      </dsp:txXfrm>
    </dsp:sp>
    <dsp:sp modelId="{7B68DFCD-50E0-4980-8DFC-1C21D90A2DA6}">
      <dsp:nvSpPr>
        <dsp:cNvPr id="0" name=""/>
        <dsp:cNvSpPr/>
      </dsp:nvSpPr>
      <dsp:spPr>
        <a:xfrm rot="10800000">
          <a:off x="0" y="1122840"/>
          <a:ext cx="6819900" cy="1132356"/>
        </a:xfrm>
        <a:prstGeom prst="upArrowCallout">
          <a:avLst/>
        </a:prstGeom>
        <a:solidFill>
          <a:schemeClr val="accent4">
            <a:hueOff val="-391136"/>
            <a:satOff val="-2217"/>
            <a:lumOff val="-183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استراتيجية تدريس الأقران</a:t>
          </a:r>
          <a:endParaRPr lang="en-US" sz="3200" b="1" kern="1200" dirty="0">
            <a:effectLst/>
            <a:latin typeface="Bodoni MT Poster Compressed"/>
            <a:ea typeface="Times New Roman"/>
            <a:cs typeface="AL-Mohanad Bold" pitchFamily="2" charset="-78"/>
          </a:endParaRPr>
        </a:p>
      </dsp:txBody>
      <dsp:txXfrm>
        <a:off x="0" y="1122840"/>
        <a:ext cx="6819900" cy="397457"/>
      </dsp:txXfrm>
    </dsp:sp>
    <dsp:sp modelId="{10DF3027-513B-400F-8BB8-2CD6BC0CD482}">
      <dsp:nvSpPr>
        <dsp:cNvPr id="0" name=""/>
        <dsp:cNvSpPr/>
      </dsp:nvSpPr>
      <dsp:spPr>
        <a:xfrm>
          <a:off x="0" y="1520298"/>
          <a:ext cx="3409950" cy="338574"/>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1520298"/>
        <a:ext cx="3409950" cy="338574"/>
      </dsp:txXfrm>
    </dsp:sp>
    <dsp:sp modelId="{4336F5EB-02D6-4794-B533-46CE1F9174A2}">
      <dsp:nvSpPr>
        <dsp:cNvPr id="0" name=""/>
        <dsp:cNvSpPr/>
      </dsp:nvSpPr>
      <dsp:spPr>
        <a:xfrm>
          <a:off x="3409950" y="1520298"/>
          <a:ext cx="3409950" cy="338574"/>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1520298"/>
        <a:ext cx="3409950" cy="338574"/>
      </dsp:txXfrm>
    </dsp:sp>
    <dsp:sp modelId="{046F0FEF-4612-40FA-94AE-21CAE5C3E153}">
      <dsp:nvSpPr>
        <dsp:cNvPr id="0" name=""/>
        <dsp:cNvSpPr/>
      </dsp:nvSpPr>
      <dsp:spPr>
        <a:xfrm rot="10800000">
          <a:off x="0" y="1527"/>
          <a:ext cx="6819900" cy="1132356"/>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استراتيجية المناقشة النشطة</a:t>
          </a:r>
          <a:endParaRPr lang="en-US" sz="3200" b="1" kern="1200" dirty="0">
            <a:cs typeface="AL-Mohanad Bold" pitchFamily="2" charset="-78"/>
          </a:endParaRPr>
        </a:p>
      </dsp:txBody>
      <dsp:txXfrm>
        <a:off x="0" y="1527"/>
        <a:ext cx="6819900" cy="397457"/>
      </dsp:txXfrm>
    </dsp:sp>
    <dsp:sp modelId="{3242105F-0F63-4E90-AB3A-3EB6D1CC02F8}">
      <dsp:nvSpPr>
        <dsp:cNvPr id="0" name=""/>
        <dsp:cNvSpPr/>
      </dsp:nvSpPr>
      <dsp:spPr>
        <a:xfrm>
          <a:off x="0" y="398985"/>
          <a:ext cx="3409950" cy="338574"/>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398985"/>
        <a:ext cx="3409950" cy="338574"/>
      </dsp:txXfrm>
    </dsp:sp>
    <dsp:sp modelId="{B6BC196E-167B-4E34-A2D6-917AD3DE5966}">
      <dsp:nvSpPr>
        <dsp:cNvPr id="0" name=""/>
        <dsp:cNvSpPr/>
      </dsp:nvSpPr>
      <dsp:spPr>
        <a:xfrm>
          <a:off x="3409950" y="398985"/>
          <a:ext cx="3409950" cy="338574"/>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09950" y="398985"/>
        <a:ext cx="3409950" cy="3385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2FD412-1281-4DB2-840C-869830975FA3}">
      <dsp:nvSpPr>
        <dsp:cNvPr id="0" name=""/>
        <dsp:cNvSpPr/>
      </dsp:nvSpPr>
      <dsp:spPr>
        <a:xfrm>
          <a:off x="4259533" y="2195072"/>
          <a:ext cx="2148932" cy="214893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259533" y="2195072"/>
        <a:ext cx="2148932" cy="2148932"/>
      </dsp:txXfrm>
    </dsp:sp>
    <dsp:sp modelId="{A78104CE-ED1E-4B8D-869D-B8296841E37A}">
      <dsp:nvSpPr>
        <dsp:cNvPr id="0" name=""/>
        <dsp:cNvSpPr/>
      </dsp:nvSpPr>
      <dsp:spPr>
        <a:xfrm rot="16200000">
          <a:off x="5185614" y="1615336"/>
          <a:ext cx="296770" cy="61632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6200000">
        <a:off x="5185614" y="1615336"/>
        <a:ext cx="296770" cy="616327"/>
      </dsp:txXfrm>
    </dsp:sp>
    <dsp:sp modelId="{FF64D639-F3DB-4D0B-B461-E947A519B386}">
      <dsp:nvSpPr>
        <dsp:cNvPr id="0" name=""/>
        <dsp:cNvSpPr/>
      </dsp:nvSpPr>
      <dsp:spPr>
        <a:xfrm>
          <a:off x="4518273" y="3674"/>
          <a:ext cx="1631453" cy="163145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518273" y="3674"/>
        <a:ext cx="1631453" cy="1631453"/>
      </dsp:txXfrm>
    </dsp:sp>
    <dsp:sp modelId="{03FDE0A3-7BC8-4579-B9FB-A51277BF4FE6}">
      <dsp:nvSpPr>
        <dsp:cNvPr id="0" name=""/>
        <dsp:cNvSpPr/>
      </dsp:nvSpPr>
      <dsp:spPr>
        <a:xfrm rot="19285714">
          <a:off x="6237990" y="2122134"/>
          <a:ext cx="296770" cy="616327"/>
        </a:xfrm>
        <a:prstGeom prst="rightArrow">
          <a:avLst>
            <a:gd name="adj1" fmla="val 60000"/>
            <a:gd name="adj2" fmla="val 50000"/>
          </a:avLst>
        </a:prstGeom>
        <a:gradFill rotWithShape="0">
          <a:gsLst>
            <a:gs pos="0">
              <a:schemeClr val="accent5">
                <a:hueOff val="-2038935"/>
                <a:satOff val="14013"/>
                <a:lumOff val="-1373"/>
                <a:alphaOff val="0"/>
                <a:shade val="51000"/>
                <a:satMod val="130000"/>
              </a:schemeClr>
            </a:gs>
            <a:gs pos="80000">
              <a:schemeClr val="accent5">
                <a:hueOff val="-2038935"/>
                <a:satOff val="14013"/>
                <a:lumOff val="-1373"/>
                <a:alphaOff val="0"/>
                <a:shade val="93000"/>
                <a:satMod val="130000"/>
              </a:schemeClr>
            </a:gs>
            <a:gs pos="100000">
              <a:schemeClr val="accent5">
                <a:hueOff val="-2038935"/>
                <a:satOff val="14013"/>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SA" sz="2800" kern="1200"/>
        </a:p>
      </dsp:txBody>
      <dsp:txXfrm rot="19285714">
        <a:off x="6237990" y="2122134"/>
        <a:ext cx="296770" cy="616327"/>
      </dsp:txXfrm>
    </dsp:sp>
    <dsp:sp modelId="{907C2617-FF3B-42CA-86AC-0EAEBBD3521C}">
      <dsp:nvSpPr>
        <dsp:cNvPr id="0" name=""/>
        <dsp:cNvSpPr/>
      </dsp:nvSpPr>
      <dsp:spPr>
        <a:xfrm>
          <a:off x="6433867" y="926176"/>
          <a:ext cx="1631453" cy="1631453"/>
        </a:xfrm>
        <a:prstGeom prst="ellipse">
          <a:avLst/>
        </a:prstGeom>
        <a:gradFill rotWithShape="0">
          <a:gsLst>
            <a:gs pos="0">
              <a:schemeClr val="accent5">
                <a:hueOff val="-2038935"/>
                <a:satOff val="14013"/>
                <a:lumOff val="-1373"/>
                <a:alphaOff val="0"/>
                <a:shade val="51000"/>
                <a:satMod val="130000"/>
              </a:schemeClr>
            </a:gs>
            <a:gs pos="80000">
              <a:schemeClr val="accent5">
                <a:hueOff val="-2038935"/>
                <a:satOff val="14013"/>
                <a:lumOff val="-1373"/>
                <a:alphaOff val="0"/>
                <a:shade val="93000"/>
                <a:satMod val="130000"/>
              </a:schemeClr>
            </a:gs>
            <a:gs pos="100000">
              <a:schemeClr val="accent5">
                <a:hueOff val="-2038935"/>
                <a:satOff val="14013"/>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ar-SA" sz="6500" kern="1200"/>
        </a:p>
      </dsp:txBody>
      <dsp:txXfrm>
        <a:off x="6433867" y="926176"/>
        <a:ext cx="1631453" cy="1631453"/>
      </dsp:txXfrm>
    </dsp:sp>
    <dsp:sp modelId="{2A2769A4-860C-41AE-B60B-B66AD22B17B3}">
      <dsp:nvSpPr>
        <dsp:cNvPr id="0" name=""/>
        <dsp:cNvSpPr/>
      </dsp:nvSpPr>
      <dsp:spPr>
        <a:xfrm rot="771429">
          <a:off x="6497906" y="3260897"/>
          <a:ext cx="296770" cy="616327"/>
        </a:xfrm>
        <a:prstGeom prst="rightArrow">
          <a:avLst>
            <a:gd name="adj1" fmla="val 60000"/>
            <a:gd name="adj2" fmla="val 50000"/>
          </a:avLst>
        </a:prstGeom>
        <a:gradFill rotWithShape="0">
          <a:gsLst>
            <a:gs pos="0">
              <a:schemeClr val="accent5">
                <a:hueOff val="-4077871"/>
                <a:satOff val="28025"/>
                <a:lumOff val="-2745"/>
                <a:alphaOff val="0"/>
                <a:shade val="51000"/>
                <a:satMod val="130000"/>
              </a:schemeClr>
            </a:gs>
            <a:gs pos="80000">
              <a:schemeClr val="accent5">
                <a:hueOff val="-4077871"/>
                <a:satOff val="28025"/>
                <a:lumOff val="-2745"/>
                <a:alphaOff val="0"/>
                <a:shade val="93000"/>
                <a:satMod val="130000"/>
              </a:schemeClr>
            </a:gs>
            <a:gs pos="100000">
              <a:schemeClr val="accent5">
                <a:hueOff val="-4077871"/>
                <a:satOff val="28025"/>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SA" sz="2800" kern="1200"/>
        </a:p>
      </dsp:txBody>
      <dsp:txXfrm rot="771429">
        <a:off x="6497906" y="3260897"/>
        <a:ext cx="296770" cy="616327"/>
      </dsp:txXfrm>
    </dsp:sp>
    <dsp:sp modelId="{9E5A3513-0AF1-45D1-9DA6-1381B4AC4624}">
      <dsp:nvSpPr>
        <dsp:cNvPr id="0" name=""/>
        <dsp:cNvSpPr/>
      </dsp:nvSpPr>
      <dsp:spPr>
        <a:xfrm>
          <a:off x="6906980" y="2999019"/>
          <a:ext cx="1631453" cy="1631453"/>
        </a:xfrm>
        <a:prstGeom prst="ellipse">
          <a:avLst/>
        </a:prstGeom>
        <a:gradFill rotWithShape="0">
          <a:gsLst>
            <a:gs pos="0">
              <a:schemeClr val="accent5">
                <a:hueOff val="-4077871"/>
                <a:satOff val="28025"/>
                <a:lumOff val="-2745"/>
                <a:alphaOff val="0"/>
                <a:shade val="51000"/>
                <a:satMod val="130000"/>
              </a:schemeClr>
            </a:gs>
            <a:gs pos="80000">
              <a:schemeClr val="accent5">
                <a:hueOff val="-4077871"/>
                <a:satOff val="28025"/>
                <a:lumOff val="-2745"/>
                <a:alphaOff val="0"/>
                <a:shade val="93000"/>
                <a:satMod val="130000"/>
              </a:schemeClr>
            </a:gs>
            <a:gs pos="100000">
              <a:schemeClr val="accent5">
                <a:hueOff val="-4077871"/>
                <a:satOff val="28025"/>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ar-SA" sz="6500" kern="1200"/>
        </a:p>
      </dsp:txBody>
      <dsp:txXfrm>
        <a:off x="6906980" y="2999019"/>
        <a:ext cx="1631453" cy="1631453"/>
      </dsp:txXfrm>
    </dsp:sp>
    <dsp:sp modelId="{E476E57B-14E1-454B-BD38-AE02A8E0A848}">
      <dsp:nvSpPr>
        <dsp:cNvPr id="0" name=""/>
        <dsp:cNvSpPr/>
      </dsp:nvSpPr>
      <dsp:spPr>
        <a:xfrm rot="3857143">
          <a:off x="5769639" y="4174115"/>
          <a:ext cx="296770" cy="616327"/>
        </a:xfrm>
        <a:prstGeom prst="rightArrow">
          <a:avLst>
            <a:gd name="adj1" fmla="val 60000"/>
            <a:gd name="adj2" fmla="val 50000"/>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3857143">
        <a:off x="5769639" y="4174115"/>
        <a:ext cx="296770" cy="616327"/>
      </dsp:txXfrm>
    </dsp:sp>
    <dsp:sp modelId="{A342CCBB-86C0-4C58-BA6F-F9DE67D068A4}">
      <dsp:nvSpPr>
        <dsp:cNvPr id="0" name=""/>
        <dsp:cNvSpPr/>
      </dsp:nvSpPr>
      <dsp:spPr>
        <a:xfrm>
          <a:off x="5581347" y="4661310"/>
          <a:ext cx="1631453" cy="1631453"/>
        </a:xfrm>
        <a:prstGeom prst="ellipse">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581347" y="4661310"/>
        <a:ext cx="1631453" cy="1631453"/>
      </dsp:txXfrm>
    </dsp:sp>
    <dsp:sp modelId="{07DC8961-A058-4F67-A65B-3B6096BC3C61}">
      <dsp:nvSpPr>
        <dsp:cNvPr id="0" name=""/>
        <dsp:cNvSpPr/>
      </dsp:nvSpPr>
      <dsp:spPr>
        <a:xfrm rot="6942857">
          <a:off x="4601590" y="4174115"/>
          <a:ext cx="296770" cy="616327"/>
        </a:xfrm>
        <a:prstGeom prst="rightArrow">
          <a:avLst>
            <a:gd name="adj1" fmla="val 60000"/>
            <a:gd name="adj2" fmla="val 50000"/>
          </a:avLst>
        </a:prstGeom>
        <a:gradFill rotWithShape="0">
          <a:gsLst>
            <a:gs pos="0">
              <a:schemeClr val="accent5">
                <a:hueOff val="-8155742"/>
                <a:satOff val="56051"/>
                <a:lumOff val="-5491"/>
                <a:alphaOff val="0"/>
                <a:shade val="51000"/>
                <a:satMod val="130000"/>
              </a:schemeClr>
            </a:gs>
            <a:gs pos="80000">
              <a:schemeClr val="accent5">
                <a:hueOff val="-8155742"/>
                <a:satOff val="56051"/>
                <a:lumOff val="-5491"/>
                <a:alphaOff val="0"/>
                <a:shade val="93000"/>
                <a:satMod val="130000"/>
              </a:schemeClr>
            </a:gs>
            <a:gs pos="100000">
              <a:schemeClr val="accent5">
                <a:hueOff val="-8155742"/>
                <a:satOff val="56051"/>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6942857">
        <a:off x="4601590" y="4174115"/>
        <a:ext cx="296770" cy="616327"/>
      </dsp:txXfrm>
    </dsp:sp>
    <dsp:sp modelId="{10B314DF-973F-4CEC-98B0-243373DAF239}">
      <dsp:nvSpPr>
        <dsp:cNvPr id="0" name=""/>
        <dsp:cNvSpPr/>
      </dsp:nvSpPr>
      <dsp:spPr>
        <a:xfrm>
          <a:off x="3455198" y="4661310"/>
          <a:ext cx="1631453" cy="1631453"/>
        </a:xfrm>
        <a:prstGeom prst="ellipse">
          <a:avLst/>
        </a:prstGeom>
        <a:gradFill rotWithShape="0">
          <a:gsLst>
            <a:gs pos="0">
              <a:schemeClr val="accent5">
                <a:hueOff val="-8155742"/>
                <a:satOff val="56051"/>
                <a:lumOff val="-5491"/>
                <a:alphaOff val="0"/>
                <a:shade val="51000"/>
                <a:satMod val="130000"/>
              </a:schemeClr>
            </a:gs>
            <a:gs pos="80000">
              <a:schemeClr val="accent5">
                <a:hueOff val="-8155742"/>
                <a:satOff val="56051"/>
                <a:lumOff val="-5491"/>
                <a:alphaOff val="0"/>
                <a:shade val="93000"/>
                <a:satMod val="130000"/>
              </a:schemeClr>
            </a:gs>
            <a:gs pos="100000">
              <a:schemeClr val="accent5">
                <a:hueOff val="-8155742"/>
                <a:satOff val="56051"/>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455198" y="4661310"/>
        <a:ext cx="1631453" cy="1631453"/>
      </dsp:txXfrm>
    </dsp:sp>
    <dsp:sp modelId="{5E26EA55-6BFE-49EF-8CAD-204DE987C5EF}">
      <dsp:nvSpPr>
        <dsp:cNvPr id="0" name=""/>
        <dsp:cNvSpPr/>
      </dsp:nvSpPr>
      <dsp:spPr>
        <a:xfrm rot="10028571">
          <a:off x="3873323" y="3260897"/>
          <a:ext cx="296770" cy="616327"/>
        </a:xfrm>
        <a:prstGeom prst="rightArrow">
          <a:avLst>
            <a:gd name="adj1" fmla="val 60000"/>
            <a:gd name="adj2" fmla="val 50000"/>
          </a:avLst>
        </a:prstGeom>
        <a:gradFill rotWithShape="0">
          <a:gsLst>
            <a:gs pos="0">
              <a:schemeClr val="accent5">
                <a:hueOff val="-10194677"/>
                <a:satOff val="70063"/>
                <a:lumOff val="-6863"/>
                <a:alphaOff val="0"/>
                <a:shade val="51000"/>
                <a:satMod val="130000"/>
              </a:schemeClr>
            </a:gs>
            <a:gs pos="80000">
              <a:schemeClr val="accent5">
                <a:hueOff val="-10194677"/>
                <a:satOff val="70063"/>
                <a:lumOff val="-6863"/>
                <a:alphaOff val="0"/>
                <a:shade val="93000"/>
                <a:satMod val="130000"/>
              </a:schemeClr>
            </a:gs>
            <a:gs pos="100000">
              <a:schemeClr val="accent5">
                <a:hueOff val="-10194677"/>
                <a:satOff val="70063"/>
                <a:lumOff val="-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028571">
        <a:off x="3873323" y="3260897"/>
        <a:ext cx="296770" cy="616327"/>
      </dsp:txXfrm>
    </dsp:sp>
    <dsp:sp modelId="{58B9584C-46BD-4381-9601-87B888E66C0E}">
      <dsp:nvSpPr>
        <dsp:cNvPr id="0" name=""/>
        <dsp:cNvSpPr/>
      </dsp:nvSpPr>
      <dsp:spPr>
        <a:xfrm>
          <a:off x="2129565" y="2999019"/>
          <a:ext cx="1631453" cy="1631453"/>
        </a:xfrm>
        <a:prstGeom prst="ellipse">
          <a:avLst/>
        </a:prstGeom>
        <a:gradFill rotWithShape="0">
          <a:gsLst>
            <a:gs pos="0">
              <a:schemeClr val="accent5">
                <a:hueOff val="-10194677"/>
                <a:satOff val="70063"/>
                <a:lumOff val="-6863"/>
                <a:alphaOff val="0"/>
                <a:shade val="51000"/>
                <a:satMod val="130000"/>
              </a:schemeClr>
            </a:gs>
            <a:gs pos="80000">
              <a:schemeClr val="accent5">
                <a:hueOff val="-10194677"/>
                <a:satOff val="70063"/>
                <a:lumOff val="-6863"/>
                <a:alphaOff val="0"/>
                <a:shade val="93000"/>
                <a:satMod val="130000"/>
              </a:schemeClr>
            </a:gs>
            <a:gs pos="100000">
              <a:schemeClr val="accent5">
                <a:hueOff val="-10194677"/>
                <a:satOff val="70063"/>
                <a:lumOff val="-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129565" y="2999019"/>
        <a:ext cx="1631453" cy="1631453"/>
      </dsp:txXfrm>
    </dsp:sp>
    <dsp:sp modelId="{3CCCFC03-8024-4CFA-90FB-6BE7C7925E07}">
      <dsp:nvSpPr>
        <dsp:cNvPr id="0" name=""/>
        <dsp:cNvSpPr/>
      </dsp:nvSpPr>
      <dsp:spPr>
        <a:xfrm rot="13114286">
          <a:off x="4133238" y="2122134"/>
          <a:ext cx="296770" cy="616327"/>
        </a:xfrm>
        <a:prstGeom prst="rightArrow">
          <a:avLst>
            <a:gd name="adj1" fmla="val 60000"/>
            <a:gd name="adj2" fmla="val 50000"/>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3114286">
        <a:off x="4133238" y="2122134"/>
        <a:ext cx="296770" cy="616327"/>
      </dsp:txXfrm>
    </dsp:sp>
    <dsp:sp modelId="{04D9F402-ECB1-4398-B58A-3494CDF5E39C}">
      <dsp:nvSpPr>
        <dsp:cNvPr id="0" name=""/>
        <dsp:cNvSpPr/>
      </dsp:nvSpPr>
      <dsp:spPr>
        <a:xfrm>
          <a:off x="2602678" y="926176"/>
          <a:ext cx="1631453" cy="1631453"/>
        </a:xfrm>
        <a:prstGeom prst="ellipse">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602678" y="926176"/>
        <a:ext cx="1631453" cy="16314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DCD359-E858-4F6A-B9E0-AC80A52D6AD7}">
      <dsp:nvSpPr>
        <dsp:cNvPr id="0" name=""/>
        <dsp:cNvSpPr/>
      </dsp:nvSpPr>
      <dsp:spPr>
        <a:xfrm>
          <a:off x="5191963" y="4197095"/>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6106683" y="4690871"/>
        <a:ext cx="2134346" cy="1481328"/>
      </dsp:txXfrm>
    </dsp:sp>
    <dsp:sp modelId="{0337967E-4EAE-4373-91CC-42D8967FD89C}">
      <dsp:nvSpPr>
        <dsp:cNvPr id="0" name=""/>
        <dsp:cNvSpPr/>
      </dsp:nvSpPr>
      <dsp:spPr>
        <a:xfrm>
          <a:off x="217169" y="4197095"/>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217169" y="4690871"/>
        <a:ext cx="2134346" cy="1481328"/>
      </dsp:txXfrm>
    </dsp:sp>
    <dsp:sp modelId="{1E9BC169-3805-4986-8A8D-E0D013C64BA3}">
      <dsp:nvSpPr>
        <dsp:cNvPr id="0" name=""/>
        <dsp:cNvSpPr/>
      </dsp:nvSpPr>
      <dsp:spPr>
        <a:xfrm>
          <a:off x="5191963" y="0"/>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6106683" y="0"/>
        <a:ext cx="2134346" cy="1481328"/>
      </dsp:txXfrm>
    </dsp:sp>
    <dsp:sp modelId="{BEBD0237-949C-4DA4-9AA0-9E20C8FA4C00}">
      <dsp:nvSpPr>
        <dsp:cNvPr id="0" name=""/>
        <dsp:cNvSpPr/>
      </dsp:nvSpPr>
      <dsp:spPr>
        <a:xfrm>
          <a:off x="217169" y="0"/>
          <a:ext cx="3049066" cy="1975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217169" y="0"/>
        <a:ext cx="2134346" cy="1481328"/>
      </dsp:txXfrm>
    </dsp:sp>
    <dsp:sp modelId="{EBCB90F9-C6F2-4641-A6DF-25EA5AA2EEF6}">
      <dsp:nvSpPr>
        <dsp:cNvPr id="0" name=""/>
        <dsp:cNvSpPr/>
      </dsp:nvSpPr>
      <dsp:spPr>
        <a:xfrm>
          <a:off x="1494815" y="351815"/>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التنبؤ</a:t>
          </a:r>
          <a:endParaRPr lang="en-US" sz="2400" kern="1200" dirty="0">
            <a:cs typeface="Bader" pitchFamily="2" charset="-78"/>
          </a:endParaRPr>
        </a:p>
      </dsp:txBody>
      <dsp:txXfrm>
        <a:off x="1494815" y="351815"/>
        <a:ext cx="2672562" cy="2672562"/>
      </dsp:txXfrm>
    </dsp:sp>
    <dsp:sp modelId="{8FC02F17-1C22-4768-9C3B-BF4C858A04D4}">
      <dsp:nvSpPr>
        <dsp:cNvPr id="0" name=""/>
        <dsp:cNvSpPr/>
      </dsp:nvSpPr>
      <dsp:spPr>
        <a:xfrm rot="5400000">
          <a:off x="4290822" y="351815"/>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التلخيص</a:t>
          </a:r>
          <a:endParaRPr lang="en-US" sz="2800" kern="1200" dirty="0">
            <a:cs typeface="Bader" pitchFamily="2" charset="-78"/>
          </a:endParaRPr>
        </a:p>
      </dsp:txBody>
      <dsp:txXfrm rot="5400000">
        <a:off x="4290822" y="351815"/>
        <a:ext cx="2672562" cy="2672562"/>
      </dsp:txXfrm>
    </dsp:sp>
    <dsp:sp modelId="{AF593895-9DE6-4948-81AC-3B7C89E7D9CF}">
      <dsp:nvSpPr>
        <dsp:cNvPr id="0" name=""/>
        <dsp:cNvSpPr/>
      </dsp:nvSpPr>
      <dsp:spPr>
        <a:xfrm rot="10800000">
          <a:off x="4290822" y="3147822"/>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بناء الأسئلة (الاستفسار)</a:t>
          </a:r>
          <a:endParaRPr lang="en-US" sz="2800" kern="1200" dirty="0">
            <a:cs typeface="Bader" pitchFamily="2" charset="-78"/>
          </a:endParaRPr>
        </a:p>
      </dsp:txBody>
      <dsp:txXfrm rot="10800000">
        <a:off x="4290822" y="3147822"/>
        <a:ext cx="2672562" cy="2672562"/>
      </dsp:txXfrm>
    </dsp:sp>
    <dsp:sp modelId="{523FA424-3A51-455A-97B9-44ED9C97B65E}">
      <dsp:nvSpPr>
        <dsp:cNvPr id="0" name=""/>
        <dsp:cNvSpPr/>
      </dsp:nvSpPr>
      <dsp:spPr>
        <a:xfrm rot="16200000">
          <a:off x="1494815" y="3147822"/>
          <a:ext cx="2672562" cy="2672562"/>
        </a:xfrm>
        <a:prstGeom prst="pieWedg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ar-SA" sz="2800" kern="1200" dirty="0" smtClean="0">
              <a:cs typeface="Bader" pitchFamily="2" charset="-78"/>
            </a:rPr>
            <a:t>مهارة التوضيح</a:t>
          </a:r>
          <a:endParaRPr lang="en-US" sz="2800" kern="1200" dirty="0">
            <a:cs typeface="Bader" pitchFamily="2" charset="-78"/>
          </a:endParaRPr>
        </a:p>
      </dsp:txBody>
      <dsp:txXfrm rot="16200000">
        <a:off x="1494815" y="3147822"/>
        <a:ext cx="2672562" cy="2672562"/>
      </dsp:txXfrm>
    </dsp:sp>
    <dsp:sp modelId="{33C084F5-79C4-4DAB-8825-882738DA6C0B}">
      <dsp:nvSpPr>
        <dsp:cNvPr id="0" name=""/>
        <dsp:cNvSpPr/>
      </dsp:nvSpPr>
      <dsp:spPr>
        <a:xfrm>
          <a:off x="3767728" y="2530602"/>
          <a:ext cx="922743" cy="802386"/>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DF4D7B0-E886-4EA9-8193-95F0C195D1B5}">
      <dsp:nvSpPr>
        <dsp:cNvPr id="0" name=""/>
        <dsp:cNvSpPr/>
      </dsp:nvSpPr>
      <dsp:spPr>
        <a:xfrm rot="10800000">
          <a:off x="3767728" y="2839212"/>
          <a:ext cx="922743" cy="802386"/>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BD3-B73D-42EF-B487-1BE7D9D82002}"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EB5B0-3740-4A0C-9FB1-2622B7608F97}" type="slidenum">
              <a:rPr lang="en-US" smtClean="0"/>
              <a:pPr/>
              <a:t>‹#›</a:t>
            </a:fld>
            <a:endParaRPr lang="en-US"/>
          </a:p>
        </p:txBody>
      </p:sp>
    </p:spTree>
    <p:extLst>
      <p:ext uri="{BB962C8B-B14F-4D97-AF65-F5344CB8AC3E}">
        <p14:creationId xmlns:p14="http://schemas.microsoft.com/office/powerpoint/2010/main" xmlns="" val="16913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8"/>
          <p:cNvSpPr txBox="1">
            <a:spLocks noChangeArrowheads="1"/>
          </p:cNvSpPr>
          <p:nvPr/>
        </p:nvSpPr>
        <p:spPr>
          <a:xfrm>
            <a:off x="36420" y="3101773"/>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تصميم التعلم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3" name="مربع نص 12"/>
          <p:cNvSpPr txBox="1"/>
          <p:nvPr/>
        </p:nvSpPr>
        <p:spPr>
          <a:xfrm>
            <a:off x="227256"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الثاني</a:t>
            </a:r>
            <a:endParaRPr lang="ar-SA" sz="5400" dirty="0">
              <a:cs typeface="PT Bold Heading" pitchFamily="2" charset="-78"/>
            </a:endParaRPr>
          </a:p>
        </p:txBody>
      </p:sp>
    </p:spTree>
    <p:extLst>
      <p:ext uri="{BB962C8B-B14F-4D97-AF65-F5344CB8AC3E}">
        <p14:creationId xmlns:p14="http://schemas.microsoft.com/office/powerpoint/2010/main" xmlns="" val="26211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المناقشة النشطة</a:t>
            </a:r>
            <a:endParaRPr lang="ar-SA" sz="3600" dirty="0">
              <a:solidFill>
                <a:srgbClr val="C00000"/>
              </a:solidFill>
              <a:cs typeface="PT Bold Heading" pitchFamily="2" charset="-78"/>
            </a:endParaRPr>
          </a:p>
        </p:txBody>
      </p:sp>
      <p:sp>
        <p:nvSpPr>
          <p:cNvPr id="3" name="مستطيل مستدير الزوايا 2"/>
          <p:cNvSpPr/>
          <p:nvPr/>
        </p:nvSpPr>
        <p:spPr>
          <a:xfrm>
            <a:off x="769961" y="171167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مستدير الزوايا 3"/>
          <p:cNvSpPr/>
          <p:nvPr/>
        </p:nvSpPr>
        <p:spPr>
          <a:xfrm>
            <a:off x="7195783" y="176285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مربع نص 4"/>
          <p:cNvSpPr txBox="1"/>
          <p:nvPr/>
        </p:nvSpPr>
        <p:spPr>
          <a:xfrm>
            <a:off x="957048" y="1676400"/>
            <a:ext cx="6057900" cy="1384995"/>
          </a:xfrm>
          <a:prstGeom prst="rect">
            <a:avLst/>
          </a:prstGeom>
          <a:noFill/>
        </p:spPr>
        <p:txBody>
          <a:bodyPr wrap="square" rtlCol="1">
            <a:spAutoFit/>
          </a:bodyPr>
          <a:lstStyle/>
          <a:p>
            <a:pPr algn="r" rtl="1"/>
            <a:r>
              <a:rPr lang="ar-SA" sz="2800" dirty="0" smtClean="0">
                <a:cs typeface="AL-Mohanad Bold" pitchFamily="2" charset="-78"/>
              </a:rPr>
              <a:t>4) طرح أسئلة مثيرة للموضوع أو طرح بعض الحقائق والمعلومات الأولية عن الموضوع لتحفيز الطلاب للمشاركة في المناقشة</a:t>
            </a:r>
          </a:p>
        </p:txBody>
      </p:sp>
      <p:sp>
        <p:nvSpPr>
          <p:cNvPr id="6" name="مستطيل مستدير الزوايا 5"/>
          <p:cNvSpPr/>
          <p:nvPr/>
        </p:nvSpPr>
        <p:spPr>
          <a:xfrm>
            <a:off x="769961" y="327660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195783" y="332778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957048" y="3424498"/>
            <a:ext cx="6057900" cy="954107"/>
          </a:xfrm>
          <a:prstGeom prst="rect">
            <a:avLst/>
          </a:prstGeom>
          <a:noFill/>
        </p:spPr>
        <p:txBody>
          <a:bodyPr wrap="square" rtlCol="1">
            <a:spAutoFit/>
          </a:bodyPr>
          <a:lstStyle/>
          <a:p>
            <a:pPr algn="r" rtl="1"/>
            <a:r>
              <a:rPr lang="ar-SA" sz="2800" dirty="0" smtClean="0">
                <a:cs typeface="AL-Mohanad Bold" pitchFamily="2" charset="-78"/>
              </a:rPr>
              <a:t>5) إتاحة الفرصة لجميع الطلاب للمناقشة وإبداء الرأي بحرية كاملة</a:t>
            </a:r>
          </a:p>
        </p:txBody>
      </p:sp>
      <p:sp>
        <p:nvSpPr>
          <p:cNvPr id="9" name="مستطيل مستدير الزوايا 8"/>
          <p:cNvSpPr/>
          <p:nvPr/>
        </p:nvSpPr>
        <p:spPr>
          <a:xfrm>
            <a:off x="769961" y="48699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195783" y="49211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957048" y="5029200"/>
            <a:ext cx="6057900" cy="954107"/>
          </a:xfrm>
          <a:prstGeom prst="rect">
            <a:avLst/>
          </a:prstGeom>
          <a:noFill/>
        </p:spPr>
        <p:txBody>
          <a:bodyPr wrap="square" rtlCol="1">
            <a:spAutoFit/>
          </a:bodyPr>
          <a:lstStyle/>
          <a:p>
            <a:pPr algn="r" rtl="1"/>
            <a:r>
              <a:rPr lang="ar-SA" sz="2800" dirty="0" smtClean="0">
                <a:cs typeface="AL-Mohanad Bold" pitchFamily="2" charset="-78"/>
              </a:rPr>
              <a:t>6) التشجيع المستمر على التعلم من خلال استخدام وسائل تعزيز مختلفة وتغذية راجعة فورية وإيجابية</a:t>
            </a:r>
          </a:p>
        </p:txBody>
      </p:sp>
    </p:spTree>
    <p:extLst>
      <p:ext uri="{BB962C8B-B14F-4D97-AF65-F5344CB8AC3E}">
        <p14:creationId xmlns:p14="http://schemas.microsoft.com/office/powerpoint/2010/main" xmlns="" val="5638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المناقشة النشطة</a:t>
            </a:r>
            <a:endParaRPr lang="ar-SA" sz="3600" dirty="0">
              <a:solidFill>
                <a:srgbClr val="C00000"/>
              </a:solidFill>
              <a:cs typeface="PT Bold Heading" pitchFamily="2" charset="-78"/>
            </a:endParaRPr>
          </a:p>
        </p:txBody>
      </p:sp>
      <p:sp>
        <p:nvSpPr>
          <p:cNvPr id="3" name="مستطيل مستدير الزوايا 2"/>
          <p:cNvSpPr/>
          <p:nvPr/>
        </p:nvSpPr>
        <p:spPr>
          <a:xfrm>
            <a:off x="769961" y="171167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مستدير الزوايا 3"/>
          <p:cNvSpPr/>
          <p:nvPr/>
        </p:nvSpPr>
        <p:spPr>
          <a:xfrm>
            <a:off x="7195783" y="176285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مربع نص 4"/>
          <p:cNvSpPr txBox="1"/>
          <p:nvPr/>
        </p:nvSpPr>
        <p:spPr>
          <a:xfrm>
            <a:off x="957048" y="1676400"/>
            <a:ext cx="6057900" cy="1384995"/>
          </a:xfrm>
          <a:prstGeom prst="rect">
            <a:avLst/>
          </a:prstGeom>
          <a:noFill/>
        </p:spPr>
        <p:txBody>
          <a:bodyPr wrap="square" rtlCol="1">
            <a:spAutoFit/>
          </a:bodyPr>
          <a:lstStyle/>
          <a:p>
            <a:pPr algn="r" rtl="1"/>
            <a:r>
              <a:rPr lang="ar-SA" sz="2800" dirty="0" smtClean="0">
                <a:cs typeface="AL-Mohanad Bold" pitchFamily="2" charset="-78"/>
              </a:rPr>
              <a:t>7) التركيز على القضايا الخاصة بأخلاقيات التعلم والتعليم ( احترام الرأي والرأي الآخر , التعاون , الانصات , الانضباط , احترام المعلم )</a:t>
            </a:r>
          </a:p>
        </p:txBody>
      </p:sp>
      <p:sp>
        <p:nvSpPr>
          <p:cNvPr id="6" name="مستطيل مستدير الزوايا 5"/>
          <p:cNvSpPr/>
          <p:nvPr/>
        </p:nvSpPr>
        <p:spPr>
          <a:xfrm>
            <a:off x="769961" y="327660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195783" y="332778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957048" y="3424498"/>
            <a:ext cx="6057900" cy="954107"/>
          </a:xfrm>
          <a:prstGeom prst="rect">
            <a:avLst/>
          </a:prstGeom>
          <a:noFill/>
        </p:spPr>
        <p:txBody>
          <a:bodyPr wrap="square" rtlCol="1">
            <a:spAutoFit/>
          </a:bodyPr>
          <a:lstStyle/>
          <a:p>
            <a:pPr algn="r" rtl="1"/>
            <a:r>
              <a:rPr lang="ar-SA" sz="2800" dirty="0" smtClean="0">
                <a:cs typeface="AL-Mohanad Bold" pitchFamily="2" charset="-78"/>
              </a:rPr>
              <a:t>8) تشجيع الطلاب من خلال تلخيص الأفكار التي توصلوا إليها وكتابتها</a:t>
            </a:r>
          </a:p>
        </p:txBody>
      </p:sp>
    </p:spTree>
    <p:extLst>
      <p:ext uri="{BB962C8B-B14F-4D97-AF65-F5344CB8AC3E}">
        <p14:creationId xmlns:p14="http://schemas.microsoft.com/office/powerpoint/2010/main" xmlns="" val="25968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228600"/>
            <a:ext cx="6324600" cy="1077218"/>
          </a:xfrm>
          <a:prstGeom prst="rect">
            <a:avLst/>
          </a:prstGeom>
          <a:noFill/>
        </p:spPr>
        <p:txBody>
          <a:bodyPr wrap="square" rtlCol="1">
            <a:spAutoFit/>
          </a:bodyPr>
          <a:lstStyle/>
          <a:p>
            <a:pPr algn="ctr"/>
            <a:r>
              <a:rPr lang="ar-SA" sz="3200" dirty="0" smtClean="0">
                <a:solidFill>
                  <a:srgbClr val="C00000"/>
                </a:solidFill>
                <a:cs typeface="PT Bold Heading" pitchFamily="2" charset="-78"/>
              </a:rPr>
              <a:t>دور المعلم والطالب في استراتيجية المناقشة النشطة</a:t>
            </a:r>
            <a:endParaRPr lang="ar-SA" sz="3200" dirty="0">
              <a:solidFill>
                <a:srgbClr val="C00000"/>
              </a:solidFill>
              <a:cs typeface="PT Bold Heading"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xmlns="" val="3738439288"/>
              </p:ext>
            </p:extLst>
          </p:nvPr>
        </p:nvGraphicFramePr>
        <p:xfrm>
          <a:off x="838200" y="1366064"/>
          <a:ext cx="7772400" cy="4767072"/>
        </p:xfrm>
        <a:graphic>
          <a:graphicData uri="http://schemas.openxmlformats.org/drawingml/2006/table">
            <a:tbl>
              <a:tblPr rtl="1" firstRow="1" firstCol="1" bandRow="1">
                <a:tableStyleId>{5940675A-B579-460E-94D1-54222C63F5DA}</a:tableStyleId>
              </a:tblPr>
              <a:tblGrid>
                <a:gridCol w="3765665"/>
                <a:gridCol w="4006735"/>
              </a:tblGrid>
              <a:tr h="292169">
                <a:tc>
                  <a:txBody>
                    <a:bodyPr/>
                    <a:lstStyle/>
                    <a:p>
                      <a:pPr algn="ctr" rtl="1">
                        <a:lnSpc>
                          <a:spcPct val="115000"/>
                        </a:lnSpc>
                        <a:spcAft>
                          <a:spcPts val="0"/>
                        </a:spcAft>
                      </a:pPr>
                      <a:r>
                        <a:rPr lang="ar-SA" sz="2000" dirty="0">
                          <a:effectLst/>
                          <a:cs typeface="Bader" pitchFamily="2" charset="-78"/>
                        </a:rPr>
                        <a:t>دور المعلم</a:t>
                      </a:r>
                      <a:endParaRPr lang="en-US" sz="1600" dirty="0">
                        <a:effectLst/>
                        <a:latin typeface="Calibri"/>
                        <a:ea typeface="Calibri"/>
                        <a:cs typeface="Bader" pitchFamily="2" charset="-78"/>
                      </a:endParaRPr>
                    </a:p>
                  </a:txBody>
                  <a:tcPr marL="68580" marR="68580" marT="0" marB="0">
                    <a:solidFill>
                      <a:schemeClr val="accent4">
                        <a:lumMod val="40000"/>
                        <a:lumOff val="60000"/>
                      </a:schemeClr>
                    </a:solidFill>
                  </a:tcPr>
                </a:tc>
                <a:tc>
                  <a:txBody>
                    <a:bodyPr/>
                    <a:lstStyle/>
                    <a:p>
                      <a:pPr algn="ctr" rtl="1">
                        <a:lnSpc>
                          <a:spcPct val="115000"/>
                        </a:lnSpc>
                        <a:spcAft>
                          <a:spcPts val="0"/>
                        </a:spcAft>
                      </a:pPr>
                      <a:r>
                        <a:rPr lang="ar-SA" sz="2000" dirty="0">
                          <a:effectLst/>
                          <a:cs typeface="Bader" pitchFamily="2" charset="-78"/>
                        </a:rPr>
                        <a:t>دور الطالب</a:t>
                      </a:r>
                      <a:endParaRPr lang="en-US" sz="1600" dirty="0">
                        <a:effectLst/>
                        <a:latin typeface="Calibri"/>
                        <a:ea typeface="Calibri"/>
                        <a:cs typeface="Bader" pitchFamily="2" charset="-78"/>
                      </a:endParaRPr>
                    </a:p>
                  </a:txBody>
                  <a:tcPr marL="68580" marR="68580" marT="0" marB="0">
                    <a:solidFill>
                      <a:schemeClr val="accent4">
                        <a:lumMod val="40000"/>
                        <a:lumOff val="60000"/>
                      </a:schemeClr>
                    </a:solidFill>
                  </a:tcPr>
                </a:tc>
              </a:tr>
              <a:tr h="292169">
                <a:tc>
                  <a:txBody>
                    <a:bodyPr/>
                    <a:lstStyle/>
                    <a:p>
                      <a:pPr algn="just" rtl="1">
                        <a:lnSpc>
                          <a:spcPct val="115000"/>
                        </a:lnSpc>
                        <a:spcAft>
                          <a:spcPts val="0"/>
                        </a:spcAft>
                      </a:pPr>
                      <a:r>
                        <a:rPr lang="ar-SA" sz="1800" dirty="0">
                          <a:effectLst/>
                          <a:cs typeface="AL-Mohanad Bold" pitchFamily="2" charset="-78"/>
                        </a:rPr>
                        <a:t>تحديد أهداف الدرس </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الإصغاء الجيد لما يقوله زملاؤه الطلاب والمعلم</a:t>
                      </a:r>
                      <a:endParaRPr lang="en-US" sz="1400" dirty="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اختيار موضوع المناقشة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تحليل الأفكار والآراء التي يسمعها</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a:effectLst/>
                          <a:cs typeface="AL-Mohanad Bold" pitchFamily="2" charset="-78"/>
                        </a:rPr>
                        <a:t>تحديد زمن المناقشة </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يشارك زملاءه في النقاش بالإضافة أو المعارضة</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إثارة الطلاب للنقاش بطرح أسئلة مفتوحة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يدافع عن وجهة نظره بالمعلومات الصحيحة</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تشجيع الطلاب على النقاش وطرح الأسئلة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يتقبل نقد الآخرين ويحترم وجهات نظرهم</a:t>
                      </a:r>
                      <a:endParaRPr lang="en-US" sz="1400">
                        <a:effectLst/>
                        <a:latin typeface="Calibri"/>
                        <a:ea typeface="Calibri"/>
                        <a:cs typeface="AL-Mohanad Bold" pitchFamily="2" charset="-78"/>
                      </a:endParaRPr>
                    </a:p>
                  </a:txBody>
                  <a:tcPr marL="68580" marR="68580" marT="0" marB="0"/>
                </a:tc>
              </a:tr>
              <a:tr h="292169">
                <a:tc>
                  <a:txBody>
                    <a:bodyPr/>
                    <a:lstStyle/>
                    <a:p>
                      <a:pPr algn="just" rtl="1">
                        <a:lnSpc>
                          <a:spcPct val="115000"/>
                        </a:lnSpc>
                        <a:spcAft>
                          <a:spcPts val="0"/>
                        </a:spcAft>
                      </a:pPr>
                      <a:r>
                        <a:rPr lang="ar-SA" sz="1800" dirty="0">
                          <a:effectLst/>
                          <a:cs typeface="AL-Mohanad Bold" pitchFamily="2" charset="-78"/>
                        </a:rPr>
                        <a:t>ترك الحرية للطلاب لإبداء الرأي بشجاعة</a:t>
                      </a:r>
                      <a:endParaRPr lang="en-US" sz="1400" dirty="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a:effectLst/>
                          <a:cs typeface="AL-Mohanad Bold" pitchFamily="2" charset="-78"/>
                        </a:rPr>
                        <a:t>يستجيب لتوجيهات معلمه خلال المناقشة</a:t>
                      </a:r>
                      <a:endParaRPr lang="en-US" sz="140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التقليل من مشاركته وعدم التدخل إلا عند الضرورة</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يتفاعل مع زملائه، ويتعاون معهم في سبيل تحقيق الأهداف المرغوبة</a:t>
                      </a:r>
                      <a:endParaRPr lang="en-US" sz="1400" dirty="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تصويب آراء وأفكار وأطروحات الطلاب</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يبحث عن أفضل الأفكار والآراء والحلول المناسبة للموقف التعليمي</a:t>
                      </a:r>
                      <a:endParaRPr lang="en-US" sz="1400" dirty="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إشراك جميع الطلاب في النقاش وذلك بتوجيه أسئلة إلي الطالب المنعزل</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يسمح لزملائه بالحديث ومخالفته في الرأي بكل تقدير واحترام</a:t>
                      </a:r>
                      <a:endParaRPr lang="en-US" sz="1400" dirty="0">
                        <a:effectLst/>
                        <a:latin typeface="Calibri"/>
                        <a:ea typeface="Calibri"/>
                        <a:cs typeface="AL-Mohanad Bold" pitchFamily="2" charset="-78"/>
                      </a:endParaRPr>
                    </a:p>
                  </a:txBody>
                  <a:tcPr marL="68580" marR="68580" marT="0" marB="0"/>
                </a:tc>
              </a:tr>
              <a:tr h="604461">
                <a:tc>
                  <a:txBody>
                    <a:bodyPr/>
                    <a:lstStyle/>
                    <a:p>
                      <a:pPr algn="just" rtl="1">
                        <a:lnSpc>
                          <a:spcPct val="115000"/>
                        </a:lnSpc>
                        <a:spcAft>
                          <a:spcPts val="0"/>
                        </a:spcAft>
                      </a:pPr>
                      <a:r>
                        <a:rPr lang="ar-SA" sz="1800">
                          <a:effectLst/>
                          <a:cs typeface="AL-Mohanad Bold" pitchFamily="2" charset="-78"/>
                        </a:rPr>
                        <a:t>تشجيع الطلاب على عملية التلخيص في نهاية وقت المناقشة.</a:t>
                      </a:r>
                      <a:endParaRPr lang="en-US" sz="14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1800" dirty="0">
                          <a:effectLst/>
                          <a:cs typeface="AL-Mohanad Bold" pitchFamily="2" charset="-78"/>
                        </a:rPr>
                        <a:t>يلخص الأفكار التي توصل إليها مع زملائه ويكتبها على السبورة ليراها الجميع</a:t>
                      </a:r>
                      <a:endParaRPr lang="en-US" sz="14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xmlns="" val="26849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43198" y="1401306"/>
            <a:ext cx="6400802" cy="21800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724077" y="22860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922697" y="2120205"/>
            <a:ext cx="4801380" cy="138499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من استراتيجيات و أساليب التعلم النشط استراتيجية تدريب الأقران.</a:t>
            </a:r>
          </a:p>
          <a:p>
            <a:pPr algn="r" rtl="1"/>
            <a:r>
              <a:rPr lang="ar-SA" sz="2800" dirty="0" smtClean="0">
                <a:latin typeface="Arial" pitchFamily="34" charset="0"/>
                <a:cs typeface="AL-Mohanad Bold" pitchFamily="2" charset="-78"/>
              </a:rPr>
              <a:t>بالتعاون مع أفراد مجموعتك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2/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2" name="مربع نص 11"/>
          <p:cNvSpPr txBox="1"/>
          <p:nvPr/>
        </p:nvSpPr>
        <p:spPr>
          <a:xfrm>
            <a:off x="1000836" y="3733800"/>
            <a:ext cx="7620000" cy="523220"/>
          </a:xfrm>
          <a:prstGeom prst="rect">
            <a:avLst/>
          </a:prstGeom>
          <a:noFill/>
        </p:spPr>
        <p:txBody>
          <a:bodyPr wrap="square" rtlCol="1">
            <a:spAutoFit/>
          </a:bodyPr>
          <a:lstStyle/>
          <a:p>
            <a:pPr algn="r" rtl="1"/>
            <a:r>
              <a:rPr lang="ar-SA" sz="2800" dirty="0" smtClean="0">
                <a:solidFill>
                  <a:srgbClr val="0070C0"/>
                </a:solidFill>
                <a:cs typeface="AL-Mohanad Bold" pitchFamily="2" charset="-78"/>
              </a:rPr>
              <a:t>1) اختر موضوعاً من مادة تخصصك</a:t>
            </a:r>
            <a:endParaRPr lang="ar-SA" sz="2800" dirty="0">
              <a:solidFill>
                <a:srgbClr val="0070C0"/>
              </a:solidFill>
              <a:cs typeface="AL-Mohanad Bold" pitchFamily="2" charset="-78"/>
            </a:endParaRPr>
          </a:p>
        </p:txBody>
      </p:sp>
      <p:sp>
        <p:nvSpPr>
          <p:cNvPr id="13" name="مربع نص 12"/>
          <p:cNvSpPr txBox="1"/>
          <p:nvPr/>
        </p:nvSpPr>
        <p:spPr>
          <a:xfrm>
            <a:off x="990600" y="4343400"/>
            <a:ext cx="7620000" cy="954107"/>
          </a:xfrm>
          <a:prstGeom prst="rect">
            <a:avLst/>
          </a:prstGeom>
          <a:noFill/>
        </p:spPr>
        <p:txBody>
          <a:bodyPr wrap="square" rtlCol="1">
            <a:spAutoFit/>
          </a:bodyPr>
          <a:lstStyle/>
          <a:p>
            <a:pPr algn="r" rtl="1"/>
            <a:r>
              <a:rPr lang="ar-SA" sz="2800" dirty="0" smtClean="0">
                <a:solidFill>
                  <a:schemeClr val="accent4">
                    <a:lumMod val="75000"/>
                  </a:schemeClr>
                </a:solidFill>
                <a:cs typeface="AL-Mohanad Bold" pitchFamily="2" charset="-78"/>
              </a:rPr>
              <a:t>2) حدد العناصر أو المحاور الرئيسة للدرس وأعد صياغتها بشكل أسئلة</a:t>
            </a:r>
            <a:endParaRPr lang="ar-SA" sz="2800" dirty="0">
              <a:solidFill>
                <a:schemeClr val="accent4">
                  <a:lumMod val="75000"/>
                </a:schemeClr>
              </a:solidFill>
              <a:cs typeface="AL-Mohanad Bold" pitchFamily="2" charset="-78"/>
            </a:endParaRPr>
          </a:p>
        </p:txBody>
      </p:sp>
      <p:sp>
        <p:nvSpPr>
          <p:cNvPr id="14" name="مربع نص 13"/>
          <p:cNvSpPr txBox="1"/>
          <p:nvPr/>
        </p:nvSpPr>
        <p:spPr>
          <a:xfrm>
            <a:off x="4709658" y="1432461"/>
            <a:ext cx="3962400"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تدريس </a:t>
            </a:r>
            <a:r>
              <a:rPr lang="ar-SA" sz="2800" dirty="0" err="1" smtClean="0">
                <a:solidFill>
                  <a:schemeClr val="accent4">
                    <a:lumMod val="50000"/>
                  </a:schemeClr>
                </a:solidFill>
                <a:cs typeface="Bader" pitchFamily="2" charset="-78"/>
              </a:rPr>
              <a:t>مصغر </a:t>
            </a:r>
            <a:r>
              <a:rPr lang="ar-SA" sz="2800" dirty="0" smtClean="0">
                <a:solidFill>
                  <a:schemeClr val="accent4">
                    <a:lumMod val="50000"/>
                  </a:schemeClr>
                </a:solidFill>
                <a:cs typeface="Bader" pitchFamily="2" charset="-78"/>
              </a:rPr>
              <a:t>( </a:t>
            </a:r>
            <a:r>
              <a:rPr lang="ar-SA" sz="2800" dirty="0" smtClean="0">
                <a:solidFill>
                  <a:schemeClr val="accent4">
                    <a:lumMod val="50000"/>
                  </a:schemeClr>
                </a:solidFill>
                <a:cs typeface="Bader" pitchFamily="2" charset="-78"/>
              </a:rPr>
              <a:t>مجموعات رباعية)</a:t>
            </a:r>
            <a:endParaRPr lang="ar-SA" sz="2800" dirty="0">
              <a:solidFill>
                <a:schemeClr val="accent4">
                  <a:lumMod val="50000"/>
                </a:schemeClr>
              </a:solidFill>
              <a:cs typeface="Bader" pitchFamily="2" charset="-78"/>
            </a:endParaRPr>
          </a:p>
        </p:txBody>
      </p:sp>
      <p:sp>
        <p:nvSpPr>
          <p:cNvPr id="15" name="مربع نص 14"/>
          <p:cNvSpPr txBox="1"/>
          <p:nvPr/>
        </p:nvSpPr>
        <p:spPr>
          <a:xfrm>
            <a:off x="1052058" y="5257800"/>
            <a:ext cx="7620000" cy="954107"/>
          </a:xfrm>
          <a:prstGeom prst="rect">
            <a:avLst/>
          </a:prstGeom>
          <a:noFill/>
        </p:spPr>
        <p:txBody>
          <a:bodyPr wrap="square" rtlCol="1">
            <a:spAutoFit/>
          </a:bodyPr>
          <a:lstStyle/>
          <a:p>
            <a:pPr algn="r" rtl="1"/>
            <a:r>
              <a:rPr lang="ar-SA" sz="2800" dirty="0" smtClean="0">
                <a:solidFill>
                  <a:srgbClr val="0070C0"/>
                </a:solidFill>
                <a:cs typeface="AL-Mohanad Bold" pitchFamily="2" charset="-78"/>
              </a:rPr>
              <a:t>3) قم بدور المعلم لمجموعتك الرباعية وطبق نموذج درس مصغر على زملائك وفق الخطوات الاجرائية التالية :</a:t>
            </a:r>
            <a:endParaRPr lang="ar-SA" sz="2800" dirty="0">
              <a:solidFill>
                <a:srgbClr val="0070C0"/>
              </a:solidFill>
              <a:cs typeface="AL-Mohanad Bold" pitchFamily="2" charset="-78"/>
            </a:endParaRPr>
          </a:p>
        </p:txBody>
      </p:sp>
    </p:spTree>
    <p:extLst>
      <p:ext uri="{BB962C8B-B14F-4D97-AF65-F5344CB8AC3E}">
        <p14:creationId xmlns:p14="http://schemas.microsoft.com/office/powerpoint/2010/main" xmlns="" val="28513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par>
                                <p:cTn id="54" presetID="21" presetClass="entr" presetSubtype="1" fill="hold" nodeType="withEffect">
                                  <p:stCondLst>
                                    <p:cond delay="0"/>
                                  </p:stCondLst>
                                  <p:childTnLst>
                                    <p:set>
                                      <p:cBhvr>
                                        <p:cTn id="55" dur="1" fill="hold">
                                          <p:stCondLst>
                                            <p:cond delay="0"/>
                                          </p:stCondLst>
                                        </p:cTn>
                                        <p:tgtEl>
                                          <p:spTgt spid="2052"/>
                                        </p:tgtEl>
                                        <p:attrNameLst>
                                          <p:attrName>style.visibility</p:attrName>
                                        </p:attrNameLst>
                                      </p:cBhvr>
                                      <p:to>
                                        <p:strVal val="visible"/>
                                      </p:to>
                                    </p:set>
                                    <p:animEffect transition="in" filter="wheel(1)">
                                      <p:cBhvr>
                                        <p:cTn id="5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14400" y="1963324"/>
            <a:ext cx="76200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يطرح الأول سؤالاً والطالب الثاني يفكر ثم يجيب عن السؤال والطالب الثالث يدون الأفكار</a:t>
            </a:r>
            <a:endParaRPr lang="ar-SA" sz="2800" dirty="0">
              <a:cs typeface="AL-Mohanad Bold" pitchFamily="2" charset="-78"/>
            </a:endParaRPr>
          </a:p>
        </p:txBody>
      </p:sp>
      <p:sp>
        <p:nvSpPr>
          <p:cNvPr id="3" name="مربع نص 2"/>
          <p:cNvSpPr txBox="1"/>
          <p:nvPr/>
        </p:nvSpPr>
        <p:spPr>
          <a:xfrm>
            <a:off x="925773" y="2743200"/>
            <a:ext cx="76200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يتم تبادل الأدوار بين الطلاب الثلاثة ولا مانع من تبادل الأدوار في كل مرة بنفس السؤال أو كل طالب يطرح سؤالاً مختلفاً</a:t>
            </a:r>
            <a:endParaRPr lang="ar-SA" sz="2800" dirty="0">
              <a:cs typeface="AL-Mohanad Bold" pitchFamily="2" charset="-78"/>
            </a:endParaRPr>
          </a:p>
        </p:txBody>
      </p:sp>
      <p:sp>
        <p:nvSpPr>
          <p:cNvPr id="4" name="مربع نص 3"/>
          <p:cNvSpPr txBox="1"/>
          <p:nvPr/>
        </p:nvSpPr>
        <p:spPr>
          <a:xfrm>
            <a:off x="914400" y="3962400"/>
            <a:ext cx="7620000" cy="954107"/>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تتناقش المجموعة الثلاثية مع بعضها حول الأفكار المتكونة ليعدلوا أو يضيفوا ثم تعرض أمام الجميع</a:t>
            </a:r>
            <a:endParaRPr lang="ar-SA" sz="2800" dirty="0">
              <a:cs typeface="AL-Mohanad Bold" pitchFamily="2" charset="-78"/>
            </a:endParaRPr>
          </a:p>
        </p:txBody>
      </p:sp>
      <p:sp>
        <p:nvSpPr>
          <p:cNvPr id="5" name="مربع نص 4"/>
          <p:cNvSpPr txBox="1"/>
          <p:nvPr/>
        </p:nvSpPr>
        <p:spPr>
          <a:xfrm>
            <a:off x="990600" y="5257800"/>
            <a:ext cx="7620000" cy="523220"/>
          </a:xfrm>
          <a:prstGeom prst="rect">
            <a:avLst/>
          </a:prstGeom>
          <a:noFill/>
        </p:spPr>
        <p:txBody>
          <a:bodyPr wrap="square" rtlCol="1">
            <a:spAutoFit/>
          </a:bodyPr>
          <a:lstStyle/>
          <a:p>
            <a:pPr marL="457200" indent="-457200" algn="r" rtl="1">
              <a:buFont typeface="Arial" pitchFamily="34" charset="0"/>
              <a:buChar char="•"/>
            </a:pPr>
            <a:r>
              <a:rPr lang="ar-SA" sz="2800" dirty="0" smtClean="0">
                <a:cs typeface="AL-Mohanad Bold" pitchFamily="2" charset="-78"/>
              </a:rPr>
              <a:t>دور المعلم الإشراف والتوجيه وتقديم تغذية راجعة للمجموعات</a:t>
            </a:r>
            <a:endParaRPr lang="ar-SA" sz="2800" dirty="0">
              <a:cs typeface="AL-Mohanad Bold" pitchFamily="2" charset="-78"/>
            </a:endParaRPr>
          </a:p>
        </p:txBody>
      </p:sp>
      <p:pic>
        <p:nvPicPr>
          <p:cNvPr id="7170" name="Picture 2" descr="http://t2.gstatic.com/images?q=tbn:ANd9GcTSCZi2ndBfgTKxNo2TJB4NQ6XU3YhpulLnvH9dWqFLmKSI97j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6379" y="228600"/>
            <a:ext cx="2316041" cy="173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8662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490703241"/>
              </p:ext>
            </p:extLst>
          </p:nvPr>
        </p:nvGraphicFramePr>
        <p:xfrm>
          <a:off x="533400" y="2133600"/>
          <a:ext cx="8153399" cy="3072883"/>
        </p:xfrm>
        <a:graphic>
          <a:graphicData uri="http://schemas.openxmlformats.org/drawingml/2006/table">
            <a:tbl>
              <a:tblPr rtl="1" firstRow="1" firstCol="1" bandRow="1">
                <a:tableStyleId>{5940675A-B579-460E-94D1-54222C63F5DA}</a:tableStyleId>
              </a:tblPr>
              <a:tblGrid>
                <a:gridCol w="2603805"/>
                <a:gridCol w="2727129"/>
                <a:gridCol w="2822465"/>
              </a:tblGrid>
              <a:tr h="914331">
                <a:tc>
                  <a:txBody>
                    <a:bodyPr/>
                    <a:lstStyle/>
                    <a:p>
                      <a:pPr algn="ctr" rtl="1">
                        <a:lnSpc>
                          <a:spcPct val="115000"/>
                        </a:lnSpc>
                        <a:spcAft>
                          <a:spcPts val="1000"/>
                        </a:spcAft>
                      </a:pPr>
                      <a:r>
                        <a:rPr lang="ar-SA" sz="2400" dirty="0">
                          <a:effectLst/>
                          <a:cs typeface="AL-Mohanad Bold" pitchFamily="2" charset="-78"/>
                        </a:rPr>
                        <a:t>الطالب الذي يطرح السؤال</a:t>
                      </a:r>
                      <a:endParaRPr lang="en-US" sz="2400" dirty="0">
                        <a:effectLst/>
                        <a:cs typeface="AL-Mohanad Bold" pitchFamily="2" charset="-78"/>
                      </a:endParaRPr>
                    </a:p>
                    <a:p>
                      <a:pPr algn="ctr" rtl="1">
                        <a:lnSpc>
                          <a:spcPct val="115000"/>
                        </a:lnSpc>
                        <a:spcAft>
                          <a:spcPts val="1000"/>
                        </a:spcAft>
                      </a:pPr>
                      <a:r>
                        <a:rPr lang="ar-SA" sz="2400" dirty="0">
                          <a:effectLst/>
                          <a:cs typeface="AL-Mohanad Bold" pitchFamily="2" charset="-78"/>
                        </a:rPr>
                        <a:t>(مقدم السؤال)</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ctr" rtl="1">
                        <a:lnSpc>
                          <a:spcPct val="115000"/>
                        </a:lnSpc>
                        <a:spcAft>
                          <a:spcPts val="1000"/>
                        </a:spcAft>
                      </a:pPr>
                      <a:r>
                        <a:rPr lang="ar-SA" sz="2400" dirty="0">
                          <a:effectLst/>
                          <a:cs typeface="AL-Mohanad Bold" pitchFamily="2" charset="-78"/>
                        </a:rPr>
                        <a:t>الطالب الذي يجيب عن السؤال</a:t>
                      </a:r>
                      <a:endParaRPr lang="en-US" sz="2400" dirty="0">
                        <a:effectLst/>
                        <a:cs typeface="AL-Mohanad Bold" pitchFamily="2" charset="-78"/>
                      </a:endParaRPr>
                    </a:p>
                    <a:p>
                      <a:pPr algn="ctr" rtl="1">
                        <a:lnSpc>
                          <a:spcPct val="115000"/>
                        </a:lnSpc>
                        <a:spcAft>
                          <a:spcPts val="1000"/>
                        </a:spcAft>
                      </a:pPr>
                      <a:r>
                        <a:rPr lang="ar-SA" sz="2400" dirty="0">
                          <a:effectLst/>
                          <a:cs typeface="AL-Mohanad Bold" pitchFamily="2" charset="-78"/>
                        </a:rPr>
                        <a:t>(مجيب السؤال)</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ctr" rtl="1">
                        <a:lnSpc>
                          <a:spcPct val="115000"/>
                        </a:lnSpc>
                        <a:spcAft>
                          <a:spcPts val="1000"/>
                        </a:spcAft>
                      </a:pPr>
                      <a:r>
                        <a:rPr lang="ar-SA" sz="2400" dirty="0">
                          <a:effectLst/>
                          <a:cs typeface="AL-Mohanad Bold" pitchFamily="2" charset="-78"/>
                        </a:rPr>
                        <a:t>الطالب الذي يكتب الأفكار</a:t>
                      </a:r>
                      <a:endParaRPr lang="en-US" sz="2400" dirty="0">
                        <a:effectLst/>
                        <a:cs typeface="AL-Mohanad Bold" pitchFamily="2" charset="-78"/>
                      </a:endParaRPr>
                    </a:p>
                    <a:p>
                      <a:pPr algn="ctr" rtl="1">
                        <a:lnSpc>
                          <a:spcPct val="115000"/>
                        </a:lnSpc>
                        <a:spcAft>
                          <a:spcPts val="1000"/>
                        </a:spcAft>
                      </a:pPr>
                      <a:r>
                        <a:rPr lang="ar-SA" sz="2400" dirty="0">
                          <a:effectLst/>
                          <a:cs typeface="AL-Mohanad Bold" pitchFamily="2" charset="-78"/>
                        </a:rPr>
                        <a:t>(المسجل)</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421129">
                <a:tc>
                  <a:txBody>
                    <a:bodyPr/>
                    <a:lstStyle/>
                    <a:p>
                      <a:pPr algn="r" rtl="1">
                        <a:lnSpc>
                          <a:spcPct val="115000"/>
                        </a:lnSpc>
                        <a:spcAft>
                          <a:spcPts val="1000"/>
                        </a:spcAft>
                      </a:pPr>
                      <a:r>
                        <a:rPr lang="ar-SA" sz="2400" dirty="0">
                          <a:effectLst/>
                          <a:cs typeface="AL-Mohanad Bold" pitchFamily="2" charset="-78"/>
                        </a:rPr>
                        <a:t>الطالب الأول (محمد)</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r" rtl="1">
                        <a:lnSpc>
                          <a:spcPct val="115000"/>
                        </a:lnSpc>
                        <a:spcAft>
                          <a:spcPts val="1000"/>
                        </a:spcAft>
                      </a:pPr>
                      <a:r>
                        <a:rPr lang="ar-SA" sz="2400" dirty="0">
                          <a:effectLst/>
                          <a:cs typeface="AL-Mohanad Bold" pitchFamily="2" charset="-78"/>
                        </a:rPr>
                        <a:t>الطالب الثاني (سعيد)</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r" rtl="1">
                        <a:lnSpc>
                          <a:spcPct val="115000"/>
                        </a:lnSpc>
                        <a:spcAft>
                          <a:spcPts val="1000"/>
                        </a:spcAft>
                      </a:pPr>
                      <a:r>
                        <a:rPr lang="ar-SA" sz="2400" dirty="0">
                          <a:effectLst/>
                          <a:cs typeface="AL-Mohanad Bold" pitchFamily="2" charset="-78"/>
                        </a:rPr>
                        <a:t>الطالب الثالث(خالد)</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421129">
                <a:tc>
                  <a:txBody>
                    <a:bodyPr/>
                    <a:lstStyle/>
                    <a:p>
                      <a:pPr algn="r" rtl="1">
                        <a:lnSpc>
                          <a:spcPct val="115000"/>
                        </a:lnSpc>
                        <a:spcAft>
                          <a:spcPts val="1000"/>
                        </a:spcAft>
                      </a:pPr>
                      <a:r>
                        <a:rPr lang="ar-SA" sz="2400" dirty="0">
                          <a:effectLst/>
                          <a:cs typeface="AL-Mohanad Bold" pitchFamily="2" charset="-78"/>
                        </a:rPr>
                        <a:t>الطالب الثاني (سعيد)</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r" rtl="1">
                        <a:lnSpc>
                          <a:spcPct val="115000"/>
                        </a:lnSpc>
                        <a:spcAft>
                          <a:spcPts val="1000"/>
                        </a:spcAft>
                      </a:pPr>
                      <a:r>
                        <a:rPr lang="ar-SA" sz="2400" dirty="0">
                          <a:effectLst/>
                          <a:cs typeface="AL-Mohanad Bold" pitchFamily="2" charset="-78"/>
                        </a:rPr>
                        <a:t>الطالب الثالث(خالد)</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r" rtl="1">
                        <a:lnSpc>
                          <a:spcPct val="115000"/>
                        </a:lnSpc>
                        <a:spcAft>
                          <a:spcPts val="1000"/>
                        </a:spcAft>
                      </a:pPr>
                      <a:r>
                        <a:rPr lang="ar-SA" sz="2400" dirty="0">
                          <a:effectLst/>
                          <a:cs typeface="AL-Mohanad Bold" pitchFamily="2" charset="-78"/>
                        </a:rPr>
                        <a:t>الطالب الأول  (محمد)</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421129">
                <a:tc>
                  <a:txBody>
                    <a:bodyPr/>
                    <a:lstStyle/>
                    <a:p>
                      <a:pPr algn="r" rtl="1">
                        <a:lnSpc>
                          <a:spcPct val="115000"/>
                        </a:lnSpc>
                        <a:spcAft>
                          <a:spcPts val="1000"/>
                        </a:spcAft>
                      </a:pPr>
                      <a:r>
                        <a:rPr lang="ar-SA" sz="2400" dirty="0">
                          <a:effectLst/>
                          <a:cs typeface="AL-Mohanad Bold" pitchFamily="2" charset="-78"/>
                        </a:rPr>
                        <a:t>الطالب الثالث (خالد)</a:t>
                      </a:r>
                      <a:endParaRPr lang="en-US" sz="2400" dirty="0">
                        <a:effectLst/>
                        <a:latin typeface="Calibri"/>
                        <a:ea typeface="Calibri"/>
                        <a:cs typeface="AL-Mohanad Bold" pitchFamily="2" charset="-78"/>
                      </a:endParaRPr>
                    </a:p>
                  </a:txBody>
                  <a:tcPr marL="68580" marR="68580" marT="0" marB="0">
                    <a:solidFill>
                      <a:srgbClr val="C1F1D4"/>
                    </a:solidFill>
                  </a:tcPr>
                </a:tc>
                <a:tc>
                  <a:txBody>
                    <a:bodyPr/>
                    <a:lstStyle/>
                    <a:p>
                      <a:pPr algn="r" rtl="1">
                        <a:lnSpc>
                          <a:spcPct val="115000"/>
                        </a:lnSpc>
                        <a:spcAft>
                          <a:spcPts val="1000"/>
                        </a:spcAft>
                      </a:pPr>
                      <a:r>
                        <a:rPr lang="ar-SA" sz="2400" dirty="0">
                          <a:effectLst/>
                          <a:cs typeface="AL-Mohanad Bold" pitchFamily="2" charset="-78"/>
                        </a:rPr>
                        <a:t>الطالب الأول (محمد)</a:t>
                      </a:r>
                      <a:endParaRPr lang="en-US" sz="2400" dirty="0">
                        <a:effectLst/>
                        <a:latin typeface="Calibri"/>
                        <a:ea typeface="Calibri"/>
                        <a:cs typeface="AL-Mohanad Bold" pitchFamily="2" charset="-78"/>
                      </a:endParaRPr>
                    </a:p>
                  </a:txBody>
                  <a:tcPr marL="68580" marR="68580" marT="0" marB="0">
                    <a:solidFill>
                      <a:srgbClr val="C5E2FF"/>
                    </a:solidFill>
                  </a:tcPr>
                </a:tc>
                <a:tc>
                  <a:txBody>
                    <a:bodyPr/>
                    <a:lstStyle/>
                    <a:p>
                      <a:pPr algn="r" rtl="1">
                        <a:lnSpc>
                          <a:spcPct val="115000"/>
                        </a:lnSpc>
                        <a:spcAft>
                          <a:spcPts val="1000"/>
                        </a:spcAft>
                      </a:pPr>
                      <a:r>
                        <a:rPr lang="ar-SA" sz="2400" dirty="0">
                          <a:effectLst/>
                          <a:cs typeface="AL-Mohanad Bold" pitchFamily="2" charset="-78"/>
                        </a:rPr>
                        <a:t>الطالب الثاني (سعيد)</a:t>
                      </a:r>
                      <a:endParaRPr lang="en-US" sz="2400" dirty="0">
                        <a:effectLst/>
                        <a:latin typeface="Calibri"/>
                        <a:ea typeface="Calibri"/>
                        <a:cs typeface="AL-Mohanad Bold" pitchFamily="2" charset="-78"/>
                      </a:endParaRPr>
                    </a:p>
                  </a:txBody>
                  <a:tcPr marL="68580" marR="68580" marT="0" marB="0">
                    <a:solidFill>
                      <a:schemeClr val="accent1">
                        <a:lumMod val="20000"/>
                        <a:lumOff val="80000"/>
                      </a:schemeClr>
                    </a:solidFill>
                  </a:tcPr>
                </a:tc>
              </a:tr>
              <a:tr h="336882">
                <a:tc gridSpan="3">
                  <a:txBody>
                    <a:bodyPr/>
                    <a:lstStyle/>
                    <a:p>
                      <a:pPr algn="ctr" rtl="1">
                        <a:lnSpc>
                          <a:spcPct val="115000"/>
                        </a:lnSpc>
                        <a:spcAft>
                          <a:spcPts val="1000"/>
                        </a:spcAft>
                      </a:pPr>
                      <a:r>
                        <a:rPr lang="ar-SA" sz="2400" dirty="0">
                          <a:effectLst/>
                          <a:cs typeface="AL-Mohanad Bold" pitchFamily="2" charset="-78"/>
                        </a:rPr>
                        <a:t>النتائج (نقاش جماعي بعد مراجعة الأفكار)</a:t>
                      </a:r>
                      <a:endParaRPr lang="en-US" sz="2400" dirty="0">
                        <a:effectLst/>
                        <a:latin typeface="Calibri"/>
                        <a:ea typeface="Calibri"/>
                        <a:cs typeface="AL-Mohanad Bold" pitchFamily="2" charset="-78"/>
                      </a:endParaRPr>
                    </a:p>
                  </a:txBody>
                  <a:tcPr marL="68580" marR="68580" marT="0" marB="0">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r>
            </a:tbl>
          </a:graphicData>
        </a:graphic>
      </p:graphicFrame>
      <p:pic>
        <p:nvPicPr>
          <p:cNvPr id="3" name="Picture 2" descr="http://t2.gstatic.com/images?q=tbn:ANd9GcTSCZi2ndBfgTKxNo2TJB4NQ6XU3YhpulLnvH9dWqFLmKSI97j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6379" y="228600"/>
            <a:ext cx="2316041" cy="173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7682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43198" y="1401306"/>
            <a:ext cx="6400802" cy="218009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724077" y="22860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922697" y="1447800"/>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من استراتيجيات و أساليب التعلم النشط استراتيجية التدريس التبادلي.</a:t>
            </a:r>
          </a:p>
          <a:p>
            <a:pPr algn="r" rtl="1"/>
            <a:r>
              <a:rPr lang="ar-SA" sz="2800" dirty="0" smtClean="0">
                <a:latin typeface="Arial" pitchFamily="34" charset="0"/>
                <a:cs typeface="AL-Mohanad Bold" pitchFamily="2" charset="-78"/>
              </a:rPr>
              <a:t>بالتعاون مع أفراد مجموعتك يُطلب منك:</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2/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2" name="مربع نص 11"/>
          <p:cNvSpPr txBox="1"/>
          <p:nvPr/>
        </p:nvSpPr>
        <p:spPr>
          <a:xfrm>
            <a:off x="1000836" y="3733800"/>
            <a:ext cx="7620000" cy="523220"/>
          </a:xfrm>
          <a:prstGeom prst="rect">
            <a:avLst/>
          </a:prstGeom>
          <a:noFill/>
        </p:spPr>
        <p:txBody>
          <a:bodyPr wrap="square" rtlCol="1">
            <a:spAutoFit/>
          </a:bodyPr>
          <a:lstStyle/>
          <a:p>
            <a:pPr algn="r" rtl="1"/>
            <a:r>
              <a:rPr lang="ar-SA" sz="2800" dirty="0" smtClean="0">
                <a:solidFill>
                  <a:srgbClr val="0070C0"/>
                </a:solidFill>
                <a:cs typeface="AL-Mohanad Bold" pitchFamily="2" charset="-78"/>
              </a:rPr>
              <a:t>1) قراءة المادة العلمية 2 / 2 / 3 قراءة صامتة</a:t>
            </a:r>
            <a:endParaRPr lang="ar-SA" sz="2800" dirty="0">
              <a:solidFill>
                <a:srgbClr val="0070C0"/>
              </a:solidFill>
              <a:cs typeface="AL-Mohanad Bold" pitchFamily="2" charset="-78"/>
            </a:endParaRPr>
          </a:p>
        </p:txBody>
      </p:sp>
      <p:sp>
        <p:nvSpPr>
          <p:cNvPr id="13" name="مربع نص 12"/>
          <p:cNvSpPr txBox="1"/>
          <p:nvPr/>
        </p:nvSpPr>
        <p:spPr>
          <a:xfrm>
            <a:off x="990600" y="4343400"/>
            <a:ext cx="7620000" cy="1384995"/>
          </a:xfrm>
          <a:prstGeom prst="rect">
            <a:avLst/>
          </a:prstGeom>
          <a:noFill/>
        </p:spPr>
        <p:txBody>
          <a:bodyPr wrap="square" rtlCol="1">
            <a:spAutoFit/>
          </a:bodyPr>
          <a:lstStyle/>
          <a:p>
            <a:pPr algn="r" rtl="1"/>
            <a:r>
              <a:rPr lang="ar-SA" sz="2800" dirty="0" smtClean="0">
                <a:solidFill>
                  <a:schemeClr val="accent4">
                    <a:lumMod val="75000"/>
                  </a:schemeClr>
                </a:solidFill>
                <a:cs typeface="AL-Mohanad Bold" pitchFamily="2" charset="-78"/>
              </a:rPr>
              <a:t>2) القيام بدور قائد الفريق والتطبيق عملياً مع زملائك لاستراتيجية التدريس التبادلي وفق الخطوات الاجرائية لهذه الاستراتيجية على درس من مادة تخصصك مستعيناً بالجدول</a:t>
            </a:r>
            <a:endParaRPr lang="ar-SA" sz="2800" dirty="0">
              <a:solidFill>
                <a:schemeClr val="accent4">
                  <a:lumMod val="75000"/>
                </a:schemeClr>
              </a:solidFill>
              <a:cs typeface="AL-Mohanad Bold" pitchFamily="2" charset="-78"/>
            </a:endParaRPr>
          </a:p>
        </p:txBody>
      </p:sp>
      <p:sp>
        <p:nvSpPr>
          <p:cNvPr id="14" name="مربع نص 13"/>
          <p:cNvSpPr txBox="1"/>
          <p:nvPr/>
        </p:nvSpPr>
        <p:spPr>
          <a:xfrm>
            <a:off x="7162800" y="1603375"/>
            <a:ext cx="2362200"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تدريس مصغر</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34640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par>
                                <p:cTn id="47" presetID="21" presetClass="entr" presetSubtype="1"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wheel(1)">
                                      <p:cBhvr>
                                        <p:cTn id="4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646643942"/>
              </p:ext>
            </p:extLst>
          </p:nvPr>
        </p:nvGraphicFramePr>
        <p:xfrm>
          <a:off x="457200" y="762000"/>
          <a:ext cx="8141335" cy="5129896"/>
        </p:xfrm>
        <a:graphic>
          <a:graphicData uri="http://schemas.openxmlformats.org/drawingml/2006/table">
            <a:tbl>
              <a:tblPr rtl="1" firstRow="1" firstCol="1" bandRow="1">
                <a:tableStyleId>{5940675A-B579-460E-94D1-54222C63F5DA}</a:tableStyleId>
              </a:tblPr>
              <a:tblGrid>
                <a:gridCol w="1369914"/>
                <a:gridCol w="6771421"/>
              </a:tblGrid>
              <a:tr h="1143000">
                <a:tc>
                  <a:txBody>
                    <a:bodyPr/>
                    <a:lstStyle/>
                    <a:p>
                      <a:pPr algn="ctr" rtl="1">
                        <a:lnSpc>
                          <a:spcPct val="115000"/>
                        </a:lnSpc>
                        <a:spcAft>
                          <a:spcPts val="1000"/>
                        </a:spcAft>
                      </a:pPr>
                      <a:r>
                        <a:rPr lang="ar-SA" sz="2800" dirty="0">
                          <a:effectLst/>
                          <a:cs typeface="Bader" pitchFamily="2" charset="-78"/>
                        </a:rPr>
                        <a:t>مهارة</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التنبؤ</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pPr>
                      <a:r>
                        <a:rPr lang="ar-SA" sz="2400" dirty="0">
                          <a:effectLst/>
                          <a:cs typeface="AL-Mohanad Bold" pitchFamily="2" charset="-78"/>
                        </a:rPr>
                        <a:t>أتوقع من خلال عنوان الموضوع أنه يتحدث </a:t>
                      </a:r>
                      <a:r>
                        <a:rPr lang="ar-SA" sz="2400" dirty="0" err="1">
                          <a:effectLst/>
                          <a:cs typeface="AL-Mohanad Bold" pitchFamily="2" charset="-78"/>
                        </a:rPr>
                        <a:t>عن....</a:t>
                      </a:r>
                      <a:endParaRPr lang="en-US" sz="2400" dirty="0">
                        <a:effectLst/>
                        <a:cs typeface="AL-Mohanad Bold" pitchFamily="2" charset="-78"/>
                      </a:endParaRPr>
                    </a:p>
                    <a:p>
                      <a:pPr algn="r" rtl="1">
                        <a:lnSpc>
                          <a:spcPct val="115000"/>
                        </a:lnSpc>
                        <a:spcAft>
                          <a:spcPts val="1000"/>
                        </a:spcAft>
                      </a:pPr>
                      <a:r>
                        <a:rPr lang="ar-SA" sz="2400" dirty="0">
                          <a:effectLst/>
                          <a:cs typeface="AL-Mohanad Bold" pitchFamily="2" charset="-78"/>
                        </a:rPr>
                        <a:t>(اسألهم  أن يستدعوا معلوماتهم حول كل ما يعرفونه عن هذا الموضوع</a:t>
                      </a:r>
                      <a:r>
                        <a:rPr lang="ar-SA" sz="2400" dirty="0" err="1">
                          <a:effectLst/>
                          <a:cs typeface="AL-Mohanad Bold" pitchFamily="2" charset="-78"/>
                        </a:rPr>
                        <a:t>)</a:t>
                      </a:r>
                      <a:endParaRPr lang="en-US" sz="2400" dirty="0">
                        <a:effectLst/>
                        <a:latin typeface="Calibri"/>
                        <a:ea typeface="Calibri"/>
                        <a:cs typeface="AL-Mohanad Bold" pitchFamily="2" charset="-78"/>
                      </a:endParaRPr>
                    </a:p>
                  </a:txBody>
                  <a:tcPr marL="68580" marR="68580" marT="0" marB="0"/>
                </a:tc>
              </a:tr>
              <a:tr h="1444399">
                <a:tc>
                  <a:txBody>
                    <a:bodyPr/>
                    <a:lstStyle/>
                    <a:p>
                      <a:pPr algn="ctr" rtl="1">
                        <a:lnSpc>
                          <a:spcPct val="115000"/>
                        </a:lnSpc>
                        <a:spcAft>
                          <a:spcPts val="1000"/>
                        </a:spcAft>
                      </a:pPr>
                      <a:r>
                        <a:rPr lang="ar-SA" sz="2800" dirty="0">
                          <a:effectLst/>
                          <a:cs typeface="Bader" pitchFamily="2" charset="-78"/>
                        </a:rPr>
                        <a:t>مهارة</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طرح الأسئلة</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pPr>
                      <a:r>
                        <a:rPr lang="ar-SA" sz="2400">
                          <a:effectLst/>
                          <a:cs typeface="AL-Mohanad Bold" pitchFamily="2" charset="-78"/>
                        </a:rPr>
                        <a:t>طرح أسئلة مختلفة بعد قراءتهم للموضوع</a:t>
                      </a:r>
                      <a:endParaRPr lang="en-US" sz="2400">
                        <a:effectLst/>
                        <a:cs typeface="AL-Mohanad Bold" pitchFamily="2" charset="-78"/>
                      </a:endParaRPr>
                    </a:p>
                    <a:p>
                      <a:pPr algn="r" rtl="1">
                        <a:lnSpc>
                          <a:spcPct val="115000"/>
                        </a:lnSpc>
                        <a:spcAft>
                          <a:spcPts val="1000"/>
                        </a:spcAft>
                      </a:pPr>
                      <a:r>
                        <a:rPr lang="ar-SA" sz="2400">
                          <a:effectLst/>
                          <a:cs typeface="AL-Mohanad Bold" pitchFamily="2" charset="-78"/>
                        </a:rPr>
                        <a:t>(أسئلة تكون إجاباتها في النص، أسئلة تحتاج إلى تفكير وبحث، أسئلة تكون إجاباتها في ذهني ومن معلوماتي السابقة)</a:t>
                      </a:r>
                      <a:endParaRPr lang="en-US" sz="2400">
                        <a:effectLst/>
                        <a:latin typeface="Calibri"/>
                        <a:ea typeface="Calibri"/>
                        <a:cs typeface="AL-Mohanad Bold" pitchFamily="2" charset="-78"/>
                      </a:endParaRPr>
                    </a:p>
                  </a:txBody>
                  <a:tcPr marL="68580" marR="68580" marT="0" marB="0"/>
                </a:tc>
              </a:tr>
              <a:tr h="1136198">
                <a:tc>
                  <a:txBody>
                    <a:bodyPr/>
                    <a:lstStyle/>
                    <a:p>
                      <a:pPr algn="ctr" rtl="1">
                        <a:lnSpc>
                          <a:spcPct val="115000"/>
                        </a:lnSpc>
                        <a:spcAft>
                          <a:spcPts val="1000"/>
                        </a:spcAft>
                      </a:pPr>
                      <a:r>
                        <a:rPr lang="ar-SA" sz="2800" dirty="0">
                          <a:effectLst/>
                          <a:cs typeface="Bader" pitchFamily="2" charset="-78"/>
                        </a:rPr>
                        <a:t>مهارة</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التوضيح</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pPr>
                      <a:r>
                        <a:rPr lang="ar-SA" sz="2400" dirty="0">
                          <a:effectLst/>
                          <a:cs typeface="AL-Mohanad Bold" pitchFamily="2" charset="-78"/>
                        </a:rPr>
                        <a:t>أنا لم أفهم الجزء الذي يتحدث عن....</a:t>
                      </a:r>
                      <a:endParaRPr lang="en-US" sz="2400" dirty="0">
                        <a:effectLst/>
                        <a:cs typeface="AL-Mohanad Bold" pitchFamily="2" charset="-78"/>
                      </a:endParaRPr>
                    </a:p>
                    <a:p>
                      <a:pPr marL="342900" lvl="0" indent="-342900" algn="r" rtl="1">
                        <a:lnSpc>
                          <a:spcPct val="115000"/>
                        </a:lnSpc>
                        <a:spcAft>
                          <a:spcPts val="1000"/>
                        </a:spcAft>
                        <a:buFont typeface="Symbol"/>
                        <a:buChar char=""/>
                      </a:pPr>
                      <a:r>
                        <a:rPr lang="ar-SA" sz="2400" dirty="0">
                          <a:effectLst/>
                          <a:cs typeface="AL-Mohanad Bold" pitchFamily="2" charset="-78"/>
                        </a:rPr>
                        <a:t>أحتاج توضيحًا أكثر حول هذه النقطة...</a:t>
                      </a:r>
                      <a:endParaRPr lang="en-US" sz="2400" dirty="0">
                        <a:effectLst/>
                        <a:latin typeface="Calibri"/>
                        <a:ea typeface="Calibri"/>
                        <a:cs typeface="AL-Mohanad Bold" pitchFamily="2" charset="-78"/>
                      </a:endParaRPr>
                    </a:p>
                  </a:txBody>
                  <a:tcPr marL="68580" marR="68580" marT="0" marB="0"/>
                </a:tc>
              </a:tr>
              <a:tr h="1406299">
                <a:tc>
                  <a:txBody>
                    <a:bodyPr/>
                    <a:lstStyle/>
                    <a:p>
                      <a:pPr algn="ctr" rtl="1">
                        <a:lnSpc>
                          <a:spcPct val="115000"/>
                        </a:lnSpc>
                        <a:spcAft>
                          <a:spcPts val="1000"/>
                        </a:spcAft>
                      </a:pPr>
                      <a:r>
                        <a:rPr lang="ar-SA" sz="2800" dirty="0">
                          <a:effectLst/>
                          <a:cs typeface="Bader" pitchFamily="2" charset="-78"/>
                        </a:rPr>
                        <a:t>مهارة </a:t>
                      </a:r>
                      <a:endParaRPr lang="en-US" sz="2800" dirty="0">
                        <a:effectLst/>
                        <a:cs typeface="Bader" pitchFamily="2" charset="-78"/>
                      </a:endParaRPr>
                    </a:p>
                    <a:p>
                      <a:pPr algn="ctr" rtl="1">
                        <a:lnSpc>
                          <a:spcPct val="115000"/>
                        </a:lnSpc>
                        <a:spcAft>
                          <a:spcPts val="1000"/>
                        </a:spcAft>
                      </a:pPr>
                      <a:r>
                        <a:rPr lang="ar-SA" sz="2800" dirty="0">
                          <a:effectLst/>
                          <a:cs typeface="Bader" pitchFamily="2" charset="-78"/>
                        </a:rPr>
                        <a:t>التلخيص</a:t>
                      </a:r>
                      <a:endParaRPr lang="en-US" sz="2800" dirty="0">
                        <a:effectLst/>
                        <a:latin typeface="Calibri"/>
                        <a:ea typeface="Calibri"/>
                        <a:cs typeface="Bader" pitchFamily="2" charset="-78"/>
                      </a:endParaRPr>
                    </a:p>
                  </a:txBody>
                  <a:tcPr marL="68580" marR="68580" marT="0" marB="0">
                    <a:solidFill>
                      <a:schemeClr val="accent1">
                        <a:lumMod val="20000"/>
                        <a:lumOff val="80000"/>
                      </a:schemeClr>
                    </a:solidFill>
                  </a:tcPr>
                </a:tc>
                <a:tc>
                  <a:txBody>
                    <a:bodyPr/>
                    <a:lstStyle/>
                    <a:p>
                      <a:pPr marL="342900" lvl="0" indent="-342900" algn="r" rtl="1">
                        <a:lnSpc>
                          <a:spcPct val="115000"/>
                        </a:lnSpc>
                        <a:spcAft>
                          <a:spcPts val="1000"/>
                        </a:spcAft>
                        <a:buFont typeface="Symbol"/>
                        <a:buChar char=""/>
                        <a:tabLst>
                          <a:tab pos="201295" algn="l"/>
                        </a:tabLst>
                      </a:pPr>
                      <a:r>
                        <a:rPr lang="ar-SA" sz="2400" dirty="0">
                          <a:effectLst/>
                          <a:cs typeface="AL-Mohanad Bold" pitchFamily="2" charset="-78"/>
                        </a:rPr>
                        <a:t>تلخيص الأفكار الرئيسة في هذا النص ..</a:t>
                      </a:r>
                      <a:endParaRPr lang="en-US" sz="2400" dirty="0">
                        <a:effectLst/>
                        <a:cs typeface="AL-Mohanad Bold" pitchFamily="2" charset="-78"/>
                      </a:endParaRPr>
                    </a:p>
                    <a:p>
                      <a:pPr marL="342900" lvl="0" indent="-342900" algn="r" rtl="1">
                        <a:lnSpc>
                          <a:spcPct val="115000"/>
                        </a:lnSpc>
                        <a:spcAft>
                          <a:spcPts val="1000"/>
                        </a:spcAft>
                        <a:buFont typeface="Symbol"/>
                        <a:buChar char=""/>
                      </a:pPr>
                      <a:r>
                        <a:rPr lang="ar-SA" sz="2400" dirty="0">
                          <a:effectLst/>
                          <a:cs typeface="AL-Mohanad Bold" pitchFamily="2" charset="-78"/>
                        </a:rPr>
                        <a:t>عمل خريطة مفهومية للموضوع.</a:t>
                      </a:r>
                      <a:endParaRPr lang="en-US" sz="24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xmlns="" val="234433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استراتيجية التدريس التبادلي</a:t>
            </a:r>
            <a:endParaRPr lang="ar-SA" sz="3600" dirty="0">
              <a:solidFill>
                <a:srgbClr val="C00000"/>
              </a:solidFill>
              <a:cs typeface="PT Bold Heading" pitchFamily="2" charset="-78"/>
            </a:endParaRPr>
          </a:p>
        </p:txBody>
      </p:sp>
      <p:sp>
        <p:nvSpPr>
          <p:cNvPr id="3" name="مربع نص 2"/>
          <p:cNvSpPr txBox="1"/>
          <p:nvPr/>
        </p:nvSpPr>
        <p:spPr>
          <a:xfrm>
            <a:off x="694101" y="3167405"/>
            <a:ext cx="8068899" cy="2623795"/>
          </a:xfrm>
          <a:prstGeom prst="rect">
            <a:avLst/>
          </a:prstGeom>
          <a:noFill/>
        </p:spPr>
        <p:txBody>
          <a:bodyPr wrap="square" rtlCol="1">
            <a:spAutoFit/>
          </a:bodyPr>
          <a:lstStyle/>
          <a:p>
            <a:pPr algn="r" rtl="1">
              <a:lnSpc>
                <a:spcPct val="150000"/>
              </a:lnSpc>
            </a:pPr>
            <a:r>
              <a:rPr lang="ar-SA" sz="2800" dirty="0" smtClean="0">
                <a:cs typeface="AL-Mohanad Bold" pitchFamily="2" charset="-78"/>
              </a:rPr>
              <a:t>هي عبارة عن أنشطة تعليمية تأتي على هيئة حوار بين المعلم والطلاب أو بين الطلاب بعضهم البعض بحيث يتبادلون الأدوار طبقاً للمهارات المتضمنة ( التنبؤ , التساؤل , التوضيح , التلخيص) بهدف فهم المادة </a:t>
            </a:r>
            <a:r>
              <a:rPr lang="ar-SA" sz="2800" dirty="0" err="1" smtClean="0">
                <a:cs typeface="AL-Mohanad Bold" pitchFamily="2" charset="-78"/>
              </a:rPr>
              <a:t>االمقروءة</a:t>
            </a:r>
            <a:r>
              <a:rPr lang="ar-SA" sz="2800" dirty="0" smtClean="0">
                <a:cs typeface="AL-Mohanad Bold" pitchFamily="2" charset="-78"/>
              </a:rPr>
              <a:t> والتحكم في هذا الفهم عن طريق مراقبته وضبط عملياته</a:t>
            </a:r>
            <a:endParaRPr lang="ar-SA" sz="2800" dirty="0">
              <a:cs typeface="AL-Mohanad Bold" pitchFamily="2" charset="-78"/>
            </a:endParaRPr>
          </a:p>
        </p:txBody>
      </p:sp>
      <p:pic>
        <p:nvPicPr>
          <p:cNvPr id="10242" name="Picture 2" descr="http://t3.gstatic.com/images?q=tbn:ANd9GcS5Ran6IOQkSwpCzZytwp0Wx83MXkJ4ay63Z-qio5rU83imM1D6A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948778"/>
            <a:ext cx="1905000" cy="208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36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heel(1)">
                                      <p:cBhvr>
                                        <p:cTn id="10" dur="2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075784277"/>
              </p:ext>
            </p:extLst>
          </p:nvPr>
        </p:nvGraphicFramePr>
        <p:xfrm>
          <a:off x="381000" y="76200"/>
          <a:ext cx="8458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5791200" y="0"/>
            <a:ext cx="2819400" cy="2031325"/>
          </a:xfrm>
          <a:prstGeom prst="rect">
            <a:avLst/>
          </a:prstGeom>
          <a:noFill/>
        </p:spPr>
        <p:txBody>
          <a:bodyPr wrap="square" rtlCol="1">
            <a:spAutoFit/>
          </a:bodyPr>
          <a:lstStyle/>
          <a:p>
            <a:pPr algn="ctr"/>
            <a:r>
              <a:rPr lang="ar-SA" dirty="0" smtClean="0">
                <a:cs typeface="AL-Mohanad Bold" pitchFamily="2" charset="-78"/>
              </a:rPr>
              <a:t>تعني القدرة على تحديد المعلومات المهمة في الموضوع وارتباطاتها في صورة محكمة والطلاب يبدؤون بتلخيص الجمل ومع الوقت والممارسة يتقدمون لتلخيص قطعة كاملة أو درس وتساعد المنظمات التخطيطية على عملية التلخيص</a:t>
            </a:r>
            <a:endParaRPr lang="ar-SA" dirty="0">
              <a:cs typeface="AL-Mohanad Bold" pitchFamily="2" charset="-78"/>
            </a:endParaRPr>
          </a:p>
        </p:txBody>
      </p:sp>
      <p:sp>
        <p:nvSpPr>
          <p:cNvPr id="5" name="مربع نص 4"/>
          <p:cNvSpPr txBox="1"/>
          <p:nvPr/>
        </p:nvSpPr>
        <p:spPr>
          <a:xfrm>
            <a:off x="5943600" y="4570274"/>
            <a:ext cx="2819400" cy="1754326"/>
          </a:xfrm>
          <a:prstGeom prst="rect">
            <a:avLst/>
          </a:prstGeom>
          <a:noFill/>
        </p:spPr>
        <p:txBody>
          <a:bodyPr wrap="square" rtlCol="1">
            <a:spAutoFit/>
          </a:bodyPr>
          <a:lstStyle/>
          <a:p>
            <a:pPr algn="ctr"/>
            <a:r>
              <a:rPr lang="ar-SA" dirty="0" smtClean="0">
                <a:cs typeface="AL-Mohanad Bold" pitchFamily="2" charset="-78"/>
              </a:rPr>
              <a:t>قيام الطالب بطرح عدد من الأسئلة التي يشتقها من النص ومن أجل ذلك يلزم أن يحدد نوع المعلومات التي يود الحصول عليها من الموضوع مما يعني تنبيه قدرته على التمييز بين ما هو أساس وما هو ثانوي</a:t>
            </a:r>
            <a:endParaRPr lang="ar-SA" dirty="0">
              <a:cs typeface="AL-Mohanad Bold" pitchFamily="2" charset="-78"/>
            </a:endParaRPr>
          </a:p>
        </p:txBody>
      </p:sp>
      <p:sp>
        <p:nvSpPr>
          <p:cNvPr id="6" name="مربع نص 5"/>
          <p:cNvSpPr txBox="1"/>
          <p:nvPr/>
        </p:nvSpPr>
        <p:spPr>
          <a:xfrm>
            <a:off x="457200" y="4417874"/>
            <a:ext cx="2819400" cy="1754326"/>
          </a:xfrm>
          <a:prstGeom prst="rect">
            <a:avLst/>
          </a:prstGeom>
          <a:noFill/>
        </p:spPr>
        <p:txBody>
          <a:bodyPr wrap="square" rtlCol="1">
            <a:spAutoFit/>
          </a:bodyPr>
          <a:lstStyle/>
          <a:p>
            <a:pPr algn="ctr"/>
            <a:r>
              <a:rPr lang="ar-SA" dirty="0" smtClean="0">
                <a:cs typeface="AL-Mohanad Bold" pitchFamily="2" charset="-78"/>
              </a:rPr>
              <a:t>العملية التي يستجلي بها الطالب أفكاراً معينة من الموضوع أو قضايا معينة أو توضيح كلمات صعبة أو مفاهيم مجردة يصعب إدراكها وفي هذه العملية يحاول  الطلاب الوقوف على أسباب صعوبة فهم الموضوع </a:t>
            </a:r>
            <a:endParaRPr lang="ar-SA" dirty="0">
              <a:cs typeface="AL-Mohanad Bold" pitchFamily="2" charset="-78"/>
            </a:endParaRPr>
          </a:p>
        </p:txBody>
      </p:sp>
      <p:sp>
        <p:nvSpPr>
          <p:cNvPr id="7" name="مربع نص 6"/>
          <p:cNvSpPr txBox="1"/>
          <p:nvPr/>
        </p:nvSpPr>
        <p:spPr>
          <a:xfrm>
            <a:off x="457200" y="32984"/>
            <a:ext cx="2971800" cy="2031325"/>
          </a:xfrm>
          <a:prstGeom prst="rect">
            <a:avLst/>
          </a:prstGeom>
          <a:noFill/>
        </p:spPr>
        <p:txBody>
          <a:bodyPr wrap="square" rtlCol="1">
            <a:spAutoFit/>
          </a:bodyPr>
          <a:lstStyle/>
          <a:p>
            <a:pPr algn="ctr"/>
            <a:r>
              <a:rPr lang="ar-SA" dirty="0" smtClean="0">
                <a:cs typeface="AL-Mohanad Bold" pitchFamily="2" charset="-78"/>
              </a:rPr>
              <a:t>تخمين تربوي يعبر به الطالب عن توقعاته لما يمكن أن يكون تحت هذا العنوان من أفكار وما يمكن أن يعالجه الكاتب من قضايا وتتطلب من الطالب طرح فروض معينة حول ما يمكن أن يقوله المؤلف وتعد بمثابة هدف يسعى إلى تحقيقه سواء بالتأكيد أم الرفض</a:t>
            </a:r>
            <a:endParaRPr lang="ar-SA" dirty="0">
              <a:cs typeface="AL-Mohanad Bold" pitchFamily="2" charset="-78"/>
            </a:endParaRPr>
          </a:p>
        </p:txBody>
      </p:sp>
      <p:sp>
        <p:nvSpPr>
          <p:cNvPr id="8" name="مستطيل 7"/>
          <p:cNvSpPr/>
          <p:nvPr/>
        </p:nvSpPr>
        <p:spPr>
          <a:xfrm>
            <a:off x="3408527" y="2797314"/>
            <a:ext cx="2362199" cy="707886"/>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rPr>
              <a:t>مهارات استراتيجية التدريس التبادلي</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PT Bold Heading" pitchFamily="2" charset="-78"/>
            </a:endParaRPr>
          </a:p>
        </p:txBody>
      </p:sp>
    </p:spTree>
    <p:extLst>
      <p:ext uri="{BB962C8B-B14F-4D97-AF65-F5344CB8AC3E}">
        <p14:creationId xmlns:p14="http://schemas.microsoft.com/office/powerpoint/2010/main" xmlns="" val="180219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P spid="6" grpId="0"/>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ectangle 8"/>
          <p:cNvSpPr txBox="1">
            <a:spLocks noChangeArrowheads="1"/>
          </p:cNvSpPr>
          <p:nvPr/>
        </p:nvSpPr>
        <p:spPr>
          <a:xfrm>
            <a:off x="36420" y="3101773"/>
            <a:ext cx="4052454" cy="1089227"/>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تطبيقات على التعلم النشط)</a:t>
            </a:r>
            <a:endParaRPr lang="ru-RU" sz="3600" dirty="0">
              <a:ln>
                <a:solidFill>
                  <a:schemeClr val="accent5">
                    <a:lumMod val="50000"/>
                  </a:schemeClr>
                </a:solidFill>
              </a:ln>
              <a:solidFill>
                <a:sysClr val="windowText" lastClr="000000"/>
              </a:solidFill>
              <a:cs typeface="AL-Mohanad" pitchFamily="2" charset="-78"/>
            </a:endParaRPr>
          </a:p>
        </p:txBody>
      </p:sp>
      <p:sp>
        <p:nvSpPr>
          <p:cNvPr id="8" name="مربع نص 7"/>
          <p:cNvSpPr txBox="1"/>
          <p:nvPr/>
        </p:nvSpPr>
        <p:spPr>
          <a:xfrm>
            <a:off x="76200" y="2057400"/>
            <a:ext cx="4192344" cy="923330"/>
          </a:xfrm>
          <a:prstGeom prst="rect">
            <a:avLst/>
          </a:prstGeom>
          <a:noFill/>
        </p:spPr>
        <p:txBody>
          <a:bodyPr wrap="square" rtlCol="1">
            <a:spAutoFit/>
          </a:bodyPr>
          <a:lstStyle/>
          <a:p>
            <a:pPr algn="ctr"/>
            <a:r>
              <a:rPr lang="ar-SA" sz="5400" dirty="0" smtClean="0">
                <a:cs typeface="PT Bold Heading" pitchFamily="2" charset="-78"/>
              </a:rPr>
              <a:t>الجلسة الثانية</a:t>
            </a:r>
            <a:endParaRPr lang="ar-SA" sz="5400" dirty="0">
              <a:cs typeface="PT Bold Heading" pitchFamily="2" charset="-78"/>
            </a:endParaRPr>
          </a:p>
        </p:txBody>
      </p:sp>
      <p:sp>
        <p:nvSpPr>
          <p:cNvPr id="9" name="مستطيل 8"/>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10" name="مستطيل 9"/>
          <p:cNvSpPr/>
          <p:nvPr/>
        </p:nvSpPr>
        <p:spPr>
          <a:xfrm>
            <a:off x="304800"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فهد عبد الفتاح خياط                   أ/ هدى مستور الغامدي</a:t>
            </a:r>
            <a:endPar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273447812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ملحوظات هامة للمعلم </a:t>
            </a:r>
            <a:r>
              <a:rPr lang="ar-SA" sz="3600" dirty="0" smtClean="0">
                <a:solidFill>
                  <a:srgbClr val="C00000"/>
                </a:solidFill>
                <a:cs typeface="PT Bold Heading" pitchFamily="2" charset="-78"/>
              </a:rPr>
              <a:t>عند </a:t>
            </a:r>
            <a:r>
              <a:rPr lang="ar-SA" sz="3600" dirty="0" smtClean="0">
                <a:solidFill>
                  <a:srgbClr val="C00000"/>
                </a:solidFill>
                <a:cs typeface="PT Bold Heading" pitchFamily="2" charset="-78"/>
              </a:rPr>
              <a:t>تطبيق استراتيجية التعلم التبادلي</a:t>
            </a:r>
            <a:endParaRPr lang="ar-SA" sz="3600" dirty="0">
              <a:solidFill>
                <a:srgbClr val="C00000"/>
              </a:solidFill>
              <a:cs typeface="PT Bold Heading" pitchFamily="2" charset="-78"/>
            </a:endParaRPr>
          </a:p>
        </p:txBody>
      </p:sp>
      <p:sp>
        <p:nvSpPr>
          <p:cNvPr id="3" name="مربع نص 2"/>
          <p:cNvSpPr txBox="1"/>
          <p:nvPr/>
        </p:nvSpPr>
        <p:spPr>
          <a:xfrm>
            <a:off x="575649" y="1752600"/>
            <a:ext cx="8068899" cy="1815882"/>
          </a:xfrm>
          <a:prstGeom prst="rect">
            <a:avLst/>
          </a:prstGeom>
          <a:noFill/>
        </p:spPr>
        <p:txBody>
          <a:bodyPr wrap="square" rtlCol="1">
            <a:spAutoFit/>
          </a:bodyPr>
          <a:lstStyle/>
          <a:p>
            <a:pPr algn="r" rtl="1"/>
            <a:r>
              <a:rPr lang="ar-SA" sz="2800" dirty="0" smtClean="0">
                <a:cs typeface="AL-Mohanad Bold" pitchFamily="2" charset="-78"/>
              </a:rPr>
              <a:t>1) عندما تقدم الاستراتيجية لأول مرة قدم وصفاً عاماً للاستراتيجية ومهاراتها الأربع وناقش الطلاب لماذا تكون النصوص والمحتوى في بعض لأحيان صعبة الفهم ؟ ولماذا تكون الاستراتيجية مهمة لمساعدتهم في الفهم</a:t>
            </a:r>
            <a:endParaRPr lang="ar-SA" sz="2800" dirty="0">
              <a:cs typeface="AL-Mohanad Bold" pitchFamily="2" charset="-78"/>
            </a:endParaRPr>
          </a:p>
        </p:txBody>
      </p:sp>
      <p:sp>
        <p:nvSpPr>
          <p:cNvPr id="4" name="مربع نص 3"/>
          <p:cNvSpPr txBox="1"/>
          <p:nvPr/>
        </p:nvSpPr>
        <p:spPr>
          <a:xfrm>
            <a:off x="704165" y="3429000"/>
            <a:ext cx="8068899" cy="954107"/>
          </a:xfrm>
          <a:prstGeom prst="rect">
            <a:avLst/>
          </a:prstGeom>
          <a:noFill/>
        </p:spPr>
        <p:txBody>
          <a:bodyPr wrap="square" rtlCol="1">
            <a:spAutoFit/>
          </a:bodyPr>
          <a:lstStyle/>
          <a:p>
            <a:pPr algn="r" rtl="1"/>
            <a:r>
              <a:rPr lang="ar-SA" sz="2800" dirty="0" smtClean="0">
                <a:cs typeface="AL-Mohanad Bold" pitchFamily="2" charset="-78"/>
              </a:rPr>
              <a:t>2) درب طلابك على ممارسة المهارات الأربع طل على حدة قبل البدء بتطبيق الاستراتيجية كاملة</a:t>
            </a:r>
            <a:endParaRPr lang="ar-SA" sz="2800" dirty="0">
              <a:cs typeface="AL-Mohanad Bold" pitchFamily="2" charset="-78"/>
            </a:endParaRPr>
          </a:p>
        </p:txBody>
      </p:sp>
      <p:sp>
        <p:nvSpPr>
          <p:cNvPr id="5" name="مربع نص 4"/>
          <p:cNvSpPr txBox="1"/>
          <p:nvPr/>
        </p:nvSpPr>
        <p:spPr>
          <a:xfrm>
            <a:off x="734872" y="4535507"/>
            <a:ext cx="8068899" cy="954107"/>
          </a:xfrm>
          <a:prstGeom prst="rect">
            <a:avLst/>
          </a:prstGeom>
          <a:noFill/>
        </p:spPr>
        <p:txBody>
          <a:bodyPr wrap="square" rtlCol="1">
            <a:spAutoFit/>
          </a:bodyPr>
          <a:lstStyle/>
          <a:p>
            <a:pPr algn="r" rtl="1"/>
            <a:r>
              <a:rPr lang="ar-SA" sz="2800" smtClean="0">
                <a:cs typeface="AL-Mohanad Bold" pitchFamily="2" charset="-78"/>
              </a:rPr>
              <a:t>3) </a:t>
            </a:r>
            <a:r>
              <a:rPr lang="ar-SA" sz="2800" dirty="0" smtClean="0">
                <a:cs typeface="AL-Mohanad Bold" pitchFamily="2" charset="-78"/>
              </a:rPr>
              <a:t>لا يلزم ترتيب محدد للمهارات الأربع بل تطبيق المهارات بما يناسب موضوع الدرس وقدرات الطلاب</a:t>
            </a:r>
            <a:endParaRPr lang="ar-SA" sz="2800" dirty="0">
              <a:cs typeface="AL-Mohanad Bold" pitchFamily="2" charset="-78"/>
            </a:endParaRPr>
          </a:p>
        </p:txBody>
      </p:sp>
    </p:spTree>
    <p:extLst>
      <p:ext uri="{BB962C8B-B14F-4D97-AF65-F5344CB8AC3E}">
        <p14:creationId xmlns:p14="http://schemas.microsoft.com/office/powerpoint/2010/main" xmlns="" val="83390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التدريس التبادلي</a:t>
            </a:r>
            <a:endParaRPr lang="ar-SA" sz="3600" dirty="0">
              <a:solidFill>
                <a:srgbClr val="C00000"/>
              </a:solidFill>
              <a:cs typeface="PT Bold Heading" pitchFamily="2" charset="-78"/>
            </a:endParaRPr>
          </a:p>
        </p:txBody>
      </p:sp>
      <p:sp>
        <p:nvSpPr>
          <p:cNvPr id="3" name="AutoShape 2" descr="data:image/jpeg;base64,/9j/4AAQSkZJRgABAQAAAQABAAD/2wCEAAkGBhQQEA8PEBQQEBAVDw8UEA8QFBQQFBAUFhAVFBQUFBUXHCYeFxkjGRUVHy8gIycpLCwtFR4xNTAqNSYrLCkBCQoKDgwOGg8PGi4kHyU1LCwvKSkpLCksLy8pLCwsLCopKiwsLCwsKSwsLCkpKSwsLCwsLCksKSksLCwpLCwsLP/AABEIAMIBAwMBIgACEQEDEQH/xAAcAAAABwEBAAAAAAAAAAAAAAAAAQIDBQYHBAj/xABDEAACAgECBAMFBQUFBgcBAAABAgADEQQSBQYhMRNBUQciYYGRMnGhscEUI0JS0WNygrLhJEOSosLwM1NiZHPS8TT/xAAaAQACAwEBAAAAAAAAAAAAAAAAAgEEBQMG/8QALhEAAgIBAwQABAYCAwAAAAAAAAECAxEEEiETMUFRBSJhcYGhscHR8JHhFBUy/9oADAMBAAIRAxEAPwDcYIWYMwABOOp6CQ/MPNNWhOn8btbcteQyDwwf9424j3B5kdpA+1ziTVcPKqqstti1Wbt3uggsCu0jruUd+nwMy3iGqt12hS1tmNCEpJGQ5rt2LWTkncQyNk/GV7Ltr2ruaOl0fVipyfGcf38TcON81U6RdO9hyl1qIrqU2qGGRYxJHuduo9RDHNVB1iaEFmuenxVZVzWVwSPfHqAT6fGectdrGt2b2ZglSIoY7toSsLhfQe72jvEmt097o1rM9YRRYrv9jarKFJwQuMdJx/5L9F3/AKqKWHLnn+/geoIJy6DU+JVVZ/NXW3/EgP6zozLxhNYFQQswZgQHBBBAAQQQQAEEEEABBCggAcETmEXgAV94RWdjtVVLMx8gBkn6Sscoe0CnXrq2JrqFFxG4sdrVMcVWlmAA3YPTyx8ZM8YUW6e+kts8Sm1N+M7dyFd2PPGczzh+0HT8O8NSrLq7rBaGXJVdMyisqc9Ms7H5TR0mljfFp98rH7/kJKWD0NzfzIug0dupJ6gbauhYGxgdmQD9nPf4SG0XtJrXhVHEtQtnvMtdi0pn95khioLfYyp6k/icSo8YvbVcr0vaT4qeGyLWoAYJe1KKVA7Csg9P5czLNTrNwRE8RUVAuw2FwWBLEgYAAJOcY6eplvTfD4WxafdPn7IVywes6rAyqw7EAjIx0Iz2PaKlV9mSkcJ0O8sWNRbLEk+9YzDqfgRLRmY1kdsnH0dUKgzE5giAHmDMSY05PliRkkqPLfMNmp4nqRn9ytbqF3MQAlgVWAzjJz1kxzjx/wDZNMzKR4rELWD5Z7tjIJAHp5kTl5a4O+lOpZ1Tdbe7g19lQ9l7D49JVPaDXZdrqaVBLNUq1dQNxLMSfh1z9JmznZVQ8/8Apv8AUuxhCy5el+xOcppqTo6ShXb+827lLHHiN1Jz1glm0f7uuusDARFUYP8AKoH6QTtDT4illnKVjcm8I7yYlmhmJIlwrkNzPwmvWad6Lc7SQykHaQ652n8Znvsy4VRdpNVXcmWa1VtUlgHRQGUYz5MW6j0mq2UZ7xg8PHkAPlOcoJy3Fqu9wrcF55MP41yctHEqNH4n7u9lZX2/YD2soXGeuMAZz5y0888AZ7eHPpKi/gv74UDoqtWUznuMKR9wlw4hyXTfdVfaGNlePDIYjbhtw6Dv1kzVoQJyjSllFqeub2vykCjUZ8sfDtOpTErViOASyZjDEMQsQ4ChzgfjCi8UHAyud2RjdnG3HrO3dKNxNzXqrD0/8UPj4AhplfEtZPSxhKPl8/YeEdxbtfxVaWrVv4mwTkDYPU/D+k7N3TPljOfhKRzBYbWquAKpZXgHv1HQiT76/OiaxCVK14z2OVwDOdPxFyttjLsllfVEuHCJPS61LQWQ7gDj0/OPSq8o6o77K/4SCx9cjaO/pgy1ZlzQap6mlWPuLJYeAQQQS8KEYhouFiAHNaB5jMyz2zcJWynSmmpjcLmXdWrHajISQQvT7W05+E1orGX0wPlLFFzqmpohrJB06OpdN+zVBaq/CatAn8AZSMgH78zB+Dct2Wa400qbko1Kix+i/u1uwWIJ9AegzPRlnDQfL6SL4XyXRpXssoTY9hzYcsdxyT5n1JlrT6voqXtiuOSYp1IPw+E6VaMV0YjyrM9jjghxIEOKAeIkrFQQAYeqQGq5aZtZXrC+SibVrI6dmGc/4jLNiFtnOVal3HjNx7Ebsf0EEkdkEnaRuFYgxDiQ4yRkZHcZ6j5RxQ8QsROot2I74LbVY7V6lsDOB8TK/wAoc5LxBbcp4LIyjaW3BgwJGDgdehyIrkk8COyMZKLfLLFiDERZqFUqGZVLHCgkAsfQA945JHyDEEEEABCMESRIAS8pnM2nZLvEP2XAAPx90HMuLiQ/G+FG8KN23BznGfT+ky/iWneop2pc+B4PDI7iGkKUUIxBxv7du26Dgaby9TZ2NW4K5IHcdvSSOu0+aju6lEYqR067CJy8DoBDN1DZ29D5FVMx56VrWQS7Y/JLB03fKN8n1+9ZYT2AAHru7/5fxlqDyL0HCkqzsyM9+pPr/UyRVJu6Ch0UqD+pzk8vI6Gh5iAIqXxA4IUGZIAgxBmFmSAci+ZuLnSaS7UhQxRQQp6DJYDr8BnPyknuma+2XU+7o689zcxH3bFH5x4R3SSO1EN9iiXTlXjn7bpa9QdgY7g6I24IwPY+hxg4PrOfnPmT9h0zWJ4bW5UKljAdC2C23ILAegkZ7LK9nDUc9N1t7knp0Dbc/RJRfahxNbteDWyui0VKGQhh1Lseo+8TpGCc8eDvXSpXOPhGr8r8cGs0td/ubyMWJW24I/8AKfMHGDg+sq/N3tENGpr02kNRYWFdQbQVCtkYXexCgd8mN+zzilOi4dW+osWrxtRaV3Z97BCZ6eQ2jr2mY8btZtTqHcFWe+x8N0OHYsp+4gj5GNCtbn6OlVEXZLK4XY9HVWBgGUhlIBDKcgjyIPnFSP5f0vhaXTVdttFQI+OwZ/GSGZXfcz2sMOCFmHIIBBBBABNlm0FjnABJx17DMw7U81eHxF9fpt5BZm23ee5SCpCHqvXoM+Q9JtWp1aIM2MiKTjLsFBJ8us8+8a0Ro1F1TArh3AyCMgOQCPUYI6ynqW1jBk/EZyW3aapzfxFtTwZdVWWrJFFjBGI7uFZcjuMt+Eynhur8LUUW+aX1tnz6OCfy/Gajw9K6eCpTrmCVvWy7qzuO2xi9e3p9rBB+Uomh0mnPE66v/G0rXBVJJBKunu5IwQQSPnOdvLi/sV9SnOcJZ5wjs534943ECxQqKH8PAcgsK7CdwOPcJ6+vlNP5U5lGvoNwTwyLCjLnd1ABznA9ZlnP3CHq1d15Uii112P0wSUGR3z6y2+yRHXTXFgQjWqa2PZsLtfH3ERqpSVrTOmmnZHUyi/Of9GgZgzGw8PdLps5F5hQoIEgIiCscgxIwByX6UOCD2PeM6Tha1Z2AjPxJ/OSOIMTm6YuW7HJORtViwIYhzpggEEjuMceq0iq1pPvE7VUZJx3P3DI+s6OH8Rr1Fa21NvQ5weo6joQQexj7JJbscCKcXLbnk6YRhwpA4RiGaLMSRAkYe7Ezf2vWq1emIA8TfaAfPbtBx/xY+k0t0nBq+HV2Y3ojYORuAOD6jPaPCW15O1U9klIovOvMjabT0aCoJts0gV2OcgYCgLtIx2PfMoG3xRTUie+HYMy5YvvZe/ToAAPqT5y2+03hTJamp93wdqVoAfeLYdm6eQ+PxE6vZvwNx4+odCFesCknHv+8TkfD3QJaTUYZNKEowq3Ig+ceZDq7Qu1ESk2V1su4syBsdeuP4QegnRyXpXv4jXqLqy1e0tuKfuztq8NQOmOnTp6rK+nD7G1H7MVxe1grKN0xYT1BPplh1m18u8I/Z9NRS2NyVgNjqN3c9fPqYWSUY4QXzjXWox8kzXfmPBoyix0CUzIYsGKiIqQKHBBCgBlvtT4ujumm22eLXht2QEIcDIx3J6Dr085UdVrrtYlGnCeIaaytewEts93ocnqOglo9rWhIupvAO1qtrMAcAo5PU/3W/AyM9nWid9Z4qbdlasLcnBwysBgefUTMmm7WmectUp6lxfn9BPMfELl02j0loCAUoSCAW3KzKOvl7oA6es5uUqlt1lSWAHAO0/ZwyAup6dzkecuXPvLT6harato8JbTZuOCVADjHqfdI+cqXIeha7WI6lVFfvvnuVBK4HqfeEJRasQWVzjqEu/YtfPmie7SBKwXdbFZVHU9mU/gZ28hV216Ra7EZCLLMBuh2lt35kywjTgzoqqxLqh82411Sup1BysGPKISiLAnUtIMRUKDMkkOHE5gzABUqXtD4kq6ZkW6tLA6lq93vOuD0wPvBwe+J3838ebSUKyY3u+0MRkL7pYnHmekyLi/EHuta5vtO/vY7Z2n6dpd01Dk977GdrNSop1ruXL2f81pUGovsbDOop3AlUJzu97yBJX55mkzz9pH/fVf31/zrNa1/PlNVxqKuwViruMYBBwcDzx8o+pobnmCF0upUYYsfbsVPn7mCvUuK60bdU9iGwtgEbsMNgB816HInd7NeOObDo/cNYSyzoMMGyvn5g7pSeJ3Br7WByDdeQfUFmIMs3swH+22n/27/wCauWLIRjTgq1WSlqFLPc07Xa1aa3tsOERSWP6D4+Uh+Bc41auw1KGR8EqGwdwHft5yrc683szajRKibAQpclg25SGyMHGMj0kByxxwaS43NX4nuFV9/G3JGT9n0GPnK0NLmttrnwW7NZi1KL48mzRJnLwriI1FNd6gqHXIB7jqR+k6pRaw8M0k01lCWnNcJ1ERBSAyM99oPBr9UtK0ruCOzMCQCei47/cfrJfglD06amojBSpVI+IHX8ZZm04iDpo+7jB26rcVEyvhPBrzxX9otqdaxqLbCxxjqTtx6/wzVKbMwv2URxaMQlLcTZb1MZHlMWI2qxYiHAXDiYcggOCHCgBCcWr8Sm2s9nrdT/iUj9ZnHIGkvo1Nhet1rasqxYYG7KkYz36g/WarZVmMnRicZV5kpeinZRvmp+jhuuypGM5BBHrkSl8o8q36bUm1tuza69CSSDtx5f8ApBmhjSCOLpxBwUmm/BM6VOSk/A3QnrOpRCWuLAnUsJChDhYgkjBwZhZhEwAMmJLQiY0zSSDP/aHx9y1mk6LWNhOACzEruzuPbGfLB+MojNjp17Hv8v6yz+0P/wDqs+KVn/klXZCckAkAHcQMhckYz6TbpSVaweevblZLJ0cMUMwcnbscHGM7gH64Pken4yQ4rrRbdbZXWa1ZiwUuGwT1PXA6Z8pE8PP2v7zf5zOmlsj/ABP+DsB+U6JLOTjJvsN6qvoWHQ4Ynz7jymm+zyhF0a2BVFjNYGcAbmAboCe5EzjSaB791dYyxaw9TjA3Hr+M0bleptPQlTdSCxOO3U5lTVSTjgvaKL3bn2KFzHZnXag/+41H4Pt/WcJb3l/xSwcz8A8EvqGYMbNQ2wAEYVtztu+OQv0kRwrhNmqbFQDMte4gkL32jufvneE1syVp1y34xya9ysu3RaQf2CH6jd+slczg4dX4dVVffZWi/RQJ1h5jS5bZ6CCxFIcgiQ0MGIdBjX6+uitrrnWutR7zt0A9PvPwjHB+OUatDZp7FsUHDYyGU/8AqUgEfMTPPaxzLpr6Bp6r911d+41ojOrEBkKlx0BGc+faVH2ec0poNUbbVdkevwyU7rlwdxX+Lt2+MrSvxPHg1a9A50OfO70egMQBYMw5ZMsAEOCRXM/MCaDTWalwXClQqDpuZjhRnyHxkN4WWTGLk1GPdktBKDyZ7UBrtR+zW1rSzBjUysWDEDJQ5HfAJz8JfosJqayjpdROmW2aww8QQQo5xEbYW2LxBiQRgRth7YrEKAYBiDEa1WrSpTZYyog7s3T5fEzn4dxqnUbvBcOV+0OqkfHBAOIu+Kltb59D7HjOODtnPrtclCGy1gijzPmfIADqTOjMpXtPVhTTaHRURn3KzBSxYAAqD9ojB6Dr1nO+yVdblFZY9MFOai+xadDxSq8FqXWwDuAeq/3geo+c6SZjHLfMjaSxra1WwMm1g2QCMg9CPPp36zXtHqvFrrtHQOiMB3xuUHH4zlpNV11h913Omp0/SfHYeYxl3inM57JeRTZTvaBwlGrOoG4WZrU9fdI6jt69ZXuRqVe69HAZTV2IyPtJ/WXTmPhz3UtWnfKkZ7dDmV3l7l6zTO1jkbmGNq9QB08/PtL0LF0trfJmzqfW3JcHRzNwXFSGlOiudyoOuCMA4Hx/OU1DtwpBybLB16Y99z+k04WkTNeJH98f/ns/6510021j0cNZWk9y8ls5S4CyMuoJUo1bFQM5yxz1HljEtWyRvLr/AOzUf/GPzMk9sqWycpPJfogowWCqc+XfuqR/aE/RP9Zy+zrpZaf7FF/5h/SWjX8HS4YsUMPjD4XwOujPhqFzjOM+XaP1Uq9gnQbt3k1W8fVpz1x0PKjLyQ+GidRfsR3/AJUZvopP6RAsnBzBvfSapKgWsbT3KijuWNZAA+PWI3wdYRy0jzlZbk59ST9es7+W9L42t0lXk2opBHqPEBP4Azgalg5UghlyCrDBBzjBB7HpLx7LeWzZq01ZerZSSWryfE3FSE6YxtJJOc/wkTJgsySPYXz2VORt26GGjAecXGeP1aOo3XttXOFA6s7fyqvmZqtpcs8fGDk8RWWSGs1Yqrstb7KVu5+5VLH8pgvG/aTq9ZVZRb4PhPjKeGPdwQw2tnOQQOsv3MvPun1PC9aaHIsKCs1PhbB4jhM4z1GCeomKqep+AH9f6SlfZnG1m78O0u3Lsjznz4JPgHGn0d6amta2dN2wWBmUEgrnAI64J+s9EctcY/bNJp9Tt2GyvJX0YEq2PhkHHwxPM2MsAO+Dj7z0H6z05wPQ/s+m09A/3dNaH7woB/HMnS559EfF1HEX5/YkIIUEvGAHBChEyADhQiYW6BJS/abqF8BALaw6W5NW9QxBGM7c5yOnyJlK5W5hGk1ItO5l2OrImPeyOmSeg64PynDxnK33o3UrdYp+TkZP/fnOJ26HHfBx9+Ok81bc5W9TGH/BvVVKNezOUbby7zImtrd0BQq21kJBIyMg59D1+hmY85axm1mqWwltljBc+SYBUD06Yk17KtV+81C/zVVOPkxH/VIfn2nHEL/R0rb61qD+RlrUTlbp4yl3yV6YKu+UV6IJz2/vL+Ymzcq2btFpT/YoP+H3f0mNaSrxTXWCAzmsDPQZLKOp+8zZODaY6TRpW5DGqty23z6s5A+uIfDsxlJ+A12HFLyShWJKTObeetQX3Bgoz0QKpUD0Oep++X/hWu8eiq7GN6Akeh7EfXM0dPrIXycY+ChdpZ1JOQp6pzWaYTvaNMsuplRojLtIMStanktHcuWfq27AwBnz8vjLo1UT4M6RscexynVGXdEZw/QCpFRRgAYE7lSPrVFiuK3kdRwMeFFLXH9kG2LkdIbCwRzbCKxWMhhjI7i/GV01T3WZ2KBkL1JyQAB8zJRllK9qdu3Q4/nvqX6bn/6Zyslti2WtPBWWRi/Jl/MPFBqNXqNQAwWyzcAe4GAADj4CTPs+5lq0V9tlzOEarbhEL5O8HJ9MYP1lWDd/gcfgIhrOvyz+P/7MxSalu8nrJ1RlX0/HY9LafWK6LYpBRlDK3kVIyD9Jl3tb4lXY+navUUvsDo1CtuZWYg7+mR5AHJz0E7+Z7203BdPSCQzJpaj16kbN7D7sKRMssfJlm+zK24MrQaXD6qfZtId04Vmw7FVP8YG/afIkeY+7rGr0Cu4Vg48QhXwVDKDgNg9RkDOPjEbuoH3wieo+GT+H+plVGvJ+S/8AJXs6s1H7HrS9YpNu6xG3b8V2nAUAYIbb5kY+M2sPMJ4tzRfSlWgpd6a6KakfwyUaxygZyWHXG5jgCT3s353t8ddHqGe1bCRU7ku1b4J2knqVOPkZaqthF7DH1ekuth1m1hZwvoa1ugjeYJeMEeJhEwiYkmQQRPMfMA0lYON1jEhF7Dp3J+AyPrILgXtAF1q0XKFZ22pYmduT2BBOR98a9o99HhrusI1CBtlSDeWDYyGH8PbufoZmovOQRkfE9D8pi6jU2wu4fHr+TVo09c6uVz7JvnbT7dfqQP4iHX/Egb/NIRFLdgT9wzJvlLRprNSFuZiFr3KFP2trD3SfTBJ6RoVeECg7hmB+8HBlC9tLfju2Xa++z0kSXs4revVYKsB+zsGOOgB2spz8cDH3yx85cArvSzU+8L0pbBB91woLBWB+fUSu8C5jOnJVy71kdEz9k5+0AfhmWk6tdRSxrO5WVlPTsSMEEfOaGmnCypw8+ilepws3mXaWzY9Ten6FW/SaXx7nXwXspSoWdMEs20HcoPQAdsH1lL0vKNzOA42Ip6t33Dt7v+s7eP1Y1IB81p+mAv6Svm2mttcZf8nZ9O2aT5wQwsb+T/mGP6ya4bzVqaVrQOAidkCqRjOSCSMnufORLDBI+JhMe393r/xN/pKEJyi24vBblGMliSybUlm4Bh2IBH3EZh4nNw981VH+yr/yCdInr4yykzzUlh4Btg2xQhgR8i4E7Ye2Kh4hkjAnELEXiERAkQYhjHCI2wkDIZdpnnteY+Bpf5fGfcfj4fu/9U0G0Tg1RGPeAYDrhgCOnXznOyO6LRa01nTsU8Zweel6Zz0O5vzMd0mlNltafzvWg+O59v5mI1dm6wt/NY7fXJ/WavyXw+saPSWNXW1gV2WxlUsu6xm6Meo6ETPrhuZ6PUX9KGWv7gjPaxqcLpKR2za+PgAqr+Zma56n5TUfaNwLxqv2sPtamvDIezJu8vRsn5zLD+bf9/lGtT3s56KSdKS/ElOWdF4+s01fcG1M/wB1Tvb8AZaeZ+K1Ual6qtPpyUI3O6Zy5AboBjtkS18icBqq0umv8NBe1OWtx72HYtjP3ED7hMt4nrPGvvuP8dtjfIsSPwxCadcF7YUuOoueVxH9RXF+MWam0WWJUDtC5rGwkDtuyTk+UTw3iVuntW6ohLFztbAbGRg9CMdpyo2QCfSFu974BevzP+h+srNtvJpKEVHb49G3cG9o9dtFdlldosIO8VpuXcCVJU57HGfhmCdvKHBUq0OlR0BfwgzZ9XJcj5bsfKCakVZhcnlLHp1NpRf+SzkxBMUYhp1ZnmI8eLLbarZLB7ASe7EMRkn4/rIovkA+oBlo590uzWWnyYq4/wASjP4gypI2F6+RI+jYH6Ty7htk16Z6KEsxT+hK8o63wNSjnJUeKGx3wVOPxIitezvfZYmEV3Ztre9jJzBwnhbGq3Uqy7VcIydd3ULg+mP6QrnwV+LYPzB/XEW2c+I+O5MIxy5eewh/dBY+8emT8M+XoJd+SLc02r6W5+qj/wCspN4yrD1Vvylq5Duybh6rW34kH8xOmieLU/uctUs1stuyUvnMbdRW39kp+jt/SXaR/FOB1ako1m7Kgj3TjIJzgzY1NTsr2x7mbRYq55Zn+rTFli+jv+DGNbOm7y7fPv8Ar+EkOLV7dXeo6AtYB/irP9ZM8ibWN6sFYfumAYBuoLDPX75iQp32bM+1/g1JW7YbvsXHgzf7PRn/AMmrv/cEkFnPWZ0JPTwWEkYMuXkWIsRIEUBHEDgh4gkgFCMViJMAEkxtjHCI2wkDIYseRHFclHC9ypH1GJL2JOW2jMhnSLw8mGW8m6lTjYCR0BDDr8fwmlcErNdFVbDBStF+gwZOWaAekbOkxOMa1DsXrdTK5YkVLn7WFdE6j+N61+W7cfymWhCzKo6k9APUk4E27ifBkuUo4yp7iRGi5SpoIZEGQejN7zD5mc51uUsnfT6mNVe3HJNcS1Q0/D7iv+70pVfv2bFP5GYrZ9nHrgD59JtiqGUowDKQQynqCCMEGZPzPwpNNqTTWxZQFb3u65BIX44BHWc9Qnwyz8Nmvmh5ZH4nXwHQftGppp/8y9FP93IDH6BjOPT1l32juzIi/ef9Wm7cJ5S0unsF1dSi0KF35Jx7u0lVzhSfMgeZnGqpzZd1erjTH6vOCwqABgdvIekESDBNU8kdRMadopzGHaKxUVvm3lf9rw6MEtAA97qrAEnrjqD1My7i/DTS9tJOSGcZHTJHTI/Aza7Wmac76Ei82AEhtpyOvXGCPwEytZUl88Vz5NLS2t/I3wc3Kt26nWVfzULYB8UOf1E4dV9kn0Kn6MDJHlXgz1ne42jYyhfMqfX06YjnGOAmtHYEMmMdftDPT7vOUrqZ4jLHYtQtjuaz3Itn67fPBP0IH6y+8scGSmsWIWY2V1nLY6DAO0Y+P5TPbD71Z+LD6rn81mj8r6jdpafgCv0YiPoIx38+hNY3s4JfbEWdI6LI1YczbZlGd8y2hdVY3lhT/wAgBnfyLaRbZgEg1jqO32hLLdwlHOSqk+pAJnZo9EE6AY+6Z8dLizfnzkuS1GYbMElSZ1IZyVrOhJpooMfBigY2sWIwoqHCEOSAIWIqFJAQRElY6RE4gAwyRs1zpIiSsgbJxtVGXokgUjbVyMDJkXZp5zWaaTDVxl6pGB1Igb6yJkXH7y+r1LNnPisOvovuj8AJt+p0oYESp8R5AptsNh3gnuAcA/f0nC6tzWEaGj1EaZNyKLyLpfF1umz2Dm1vuUFh+O0fObpQZVOX+UqtKxetfeIxuJLED0Ge0tNQxGphsXJz1t6ukmuyR1gQRsNBO5QOphGWWdRWNlYrQhxWVTh1GkB8pLMkYeqI0OmQbaTHlI7jOmLU2KBn3TgfEdR+Us7aeMXaQEYnKcNyaOkZ4eTJLKyxUKCW3rhR379fwzL7yzomqqCt3yTj0z5STq4LWpLBFDHu2Op+c7K9NiVdPpek8+SxdqOosBKkWK46tcdFcu4KmRgVR1Ko6Ei1SMkLkJVjqrAFjgEdCgAigIAIoCSQAQ4AIckAQocEAChYisQYkgIxCxF4hEQAbIiSsdIiSJBIwyRpknUyxtkgMmcjVxo0Tu2QvDkYGyci0x5EjuyKCQwRkRsgju2CSRk6DEmFBIEG2iDCgkEoS0ZeCCKxhGIsQQRSRYjiwQRiBQixBBJIFiKEKCMKLEOCCSAYghwQAEEEEkgEKHBAkKFBBAAjChQQAIxJggkEiYIIIEhwCCCACoIIIAf/2Q=="/>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4688" y="2107706"/>
            <a:ext cx="1492828" cy="111818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381000" y="2133600"/>
            <a:ext cx="6643687" cy="954107"/>
          </a:xfrm>
          <a:prstGeom prst="rect">
            <a:avLst/>
          </a:prstGeom>
          <a:noFill/>
        </p:spPr>
        <p:txBody>
          <a:bodyPr wrap="square" rtlCol="1">
            <a:spAutoFit/>
          </a:bodyPr>
          <a:lstStyle/>
          <a:p>
            <a:pPr algn="r" rtl="1"/>
            <a:r>
              <a:rPr lang="ar-SA" sz="2800" dirty="0" smtClean="0">
                <a:cs typeface="AL-Mohanad Bold" pitchFamily="2" charset="-78"/>
              </a:rPr>
              <a:t>1) وزع الطلاب على مجموعات تعاونية داخل الصف ( ثنائية , أو خماسية )</a:t>
            </a:r>
            <a:endParaRPr lang="ar-SA" sz="2800" dirty="0">
              <a:cs typeface="AL-Mohanad Bold" pitchFamily="2" charset="-78"/>
            </a:endParaRPr>
          </a:p>
        </p:txBody>
      </p:sp>
      <p:sp>
        <p:nvSpPr>
          <p:cNvPr id="6" name="مربع نص 5"/>
          <p:cNvSpPr txBox="1"/>
          <p:nvPr/>
        </p:nvSpPr>
        <p:spPr>
          <a:xfrm>
            <a:off x="381000" y="3347296"/>
            <a:ext cx="6643687" cy="1384995"/>
          </a:xfrm>
          <a:prstGeom prst="rect">
            <a:avLst/>
          </a:prstGeom>
          <a:noFill/>
        </p:spPr>
        <p:txBody>
          <a:bodyPr wrap="square" rtlCol="1">
            <a:spAutoFit/>
          </a:bodyPr>
          <a:lstStyle/>
          <a:p>
            <a:pPr algn="r" rtl="1"/>
            <a:r>
              <a:rPr lang="ar-SA" sz="2800" dirty="0" smtClean="0">
                <a:cs typeface="AL-Mohanad Bold" pitchFamily="2" charset="-78"/>
              </a:rPr>
              <a:t>2) حدد موضوع الدرس أو محور من محاوره وقدمه للطلاب على شكل مادة علمية مستقلة مقروءة أو حدده من الكتاب المدرسي</a:t>
            </a:r>
            <a:endParaRPr lang="ar-SA" sz="2800" dirty="0">
              <a:cs typeface="AL-Mohanad Bold" pitchFamily="2" charset="-78"/>
            </a:endParaRPr>
          </a:p>
        </p:txBody>
      </p:sp>
      <p:sp>
        <p:nvSpPr>
          <p:cNvPr id="7" name="مربع نص 6"/>
          <p:cNvSpPr txBox="1"/>
          <p:nvPr/>
        </p:nvSpPr>
        <p:spPr>
          <a:xfrm>
            <a:off x="380999" y="4876800"/>
            <a:ext cx="6643687" cy="954107"/>
          </a:xfrm>
          <a:prstGeom prst="rect">
            <a:avLst/>
          </a:prstGeom>
          <a:noFill/>
        </p:spPr>
        <p:txBody>
          <a:bodyPr wrap="square" rtlCol="1">
            <a:spAutoFit/>
          </a:bodyPr>
          <a:lstStyle/>
          <a:p>
            <a:pPr algn="r" rtl="1"/>
            <a:r>
              <a:rPr lang="ar-SA" sz="2800" dirty="0" smtClean="0">
                <a:cs typeface="AL-Mohanad Bold" pitchFamily="2" charset="-78"/>
              </a:rPr>
              <a:t>3) من خلال عنوان الدرس أو الوحدة اطلب من الطلاب أن يتنبؤوا حول ما يعرفونه عن هذا الموضوع ويكتبوه</a:t>
            </a:r>
            <a:endParaRPr lang="ar-SA" sz="2800" dirty="0">
              <a:cs typeface="AL-Mohanad Bold" pitchFamily="2" charset="-78"/>
            </a:endParaRPr>
          </a:p>
        </p:txBody>
      </p:sp>
      <p:pic>
        <p:nvPicPr>
          <p:cNvPr id="11268" name="Picture 4" descr="C:\Users\Stars\Desktop\مجلد جديد ‫‬\3850685-student-reads-the-book-isolated-3d-im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2445" y="3347296"/>
            <a:ext cx="999910" cy="124433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C:\Users\Stars\Desktop\مجلد جديد ‫‬\cartoon-thinking-300x3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2445" y="4736222"/>
            <a:ext cx="1206586" cy="12065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64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fade">
                                      <p:cBhvr>
                                        <p:cTn id="24" dur="1000"/>
                                        <p:tgtEl>
                                          <p:spTgt spid="11268"/>
                                        </p:tgtEl>
                                      </p:cBhvr>
                                    </p:animEffect>
                                    <p:anim calcmode="lin" valueType="num">
                                      <p:cBhvr>
                                        <p:cTn id="25" dur="1000" fill="hold"/>
                                        <p:tgtEl>
                                          <p:spTgt spid="11268"/>
                                        </p:tgtEl>
                                        <p:attrNameLst>
                                          <p:attrName>ppt_x</p:attrName>
                                        </p:attrNameLst>
                                      </p:cBhvr>
                                      <p:tavLst>
                                        <p:tav tm="0">
                                          <p:val>
                                            <p:strVal val="#ppt_x"/>
                                          </p:val>
                                        </p:tav>
                                        <p:tav tm="100000">
                                          <p:val>
                                            <p:strVal val="#ppt_x"/>
                                          </p:val>
                                        </p:tav>
                                      </p:tavLst>
                                    </p:anim>
                                    <p:anim calcmode="lin" valueType="num">
                                      <p:cBhvr>
                                        <p:cTn id="26" dur="1000" fill="hold"/>
                                        <p:tgtEl>
                                          <p:spTgt spid="1126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269"/>
                                        </p:tgtEl>
                                        <p:attrNameLst>
                                          <p:attrName>style.visibility</p:attrName>
                                        </p:attrNameLst>
                                      </p:cBhvr>
                                      <p:to>
                                        <p:strVal val="visible"/>
                                      </p:to>
                                    </p:set>
                                    <p:animEffect transition="in" filter="fade">
                                      <p:cBhvr>
                                        <p:cTn id="36" dur="1000"/>
                                        <p:tgtEl>
                                          <p:spTgt spid="11269"/>
                                        </p:tgtEl>
                                      </p:cBhvr>
                                    </p:animEffect>
                                    <p:anim calcmode="lin" valueType="num">
                                      <p:cBhvr>
                                        <p:cTn id="37" dur="1000" fill="hold"/>
                                        <p:tgtEl>
                                          <p:spTgt spid="11269"/>
                                        </p:tgtEl>
                                        <p:attrNameLst>
                                          <p:attrName>ppt_x</p:attrName>
                                        </p:attrNameLst>
                                      </p:cBhvr>
                                      <p:tavLst>
                                        <p:tav tm="0">
                                          <p:val>
                                            <p:strVal val="#ppt_x"/>
                                          </p:val>
                                        </p:tav>
                                        <p:tav tm="100000">
                                          <p:val>
                                            <p:strVal val="#ppt_x"/>
                                          </p:val>
                                        </p:tav>
                                      </p:tavLst>
                                    </p:anim>
                                    <p:anim calcmode="lin" valueType="num">
                                      <p:cBhvr>
                                        <p:cTn id="38" dur="1000" fill="hold"/>
                                        <p:tgtEl>
                                          <p:spTgt spid="1126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التدريس التبادلي</a:t>
            </a:r>
            <a:endParaRPr lang="ar-SA" sz="3600" dirty="0">
              <a:solidFill>
                <a:srgbClr val="C00000"/>
              </a:solidFill>
              <a:cs typeface="PT Bold Heading" pitchFamily="2" charset="-78"/>
            </a:endParaRPr>
          </a:p>
        </p:txBody>
      </p:sp>
      <p:sp>
        <p:nvSpPr>
          <p:cNvPr id="3" name="مربع نص 2"/>
          <p:cNvSpPr txBox="1"/>
          <p:nvPr/>
        </p:nvSpPr>
        <p:spPr>
          <a:xfrm>
            <a:off x="381000" y="2133600"/>
            <a:ext cx="6643687" cy="954107"/>
          </a:xfrm>
          <a:prstGeom prst="rect">
            <a:avLst/>
          </a:prstGeom>
          <a:noFill/>
        </p:spPr>
        <p:txBody>
          <a:bodyPr wrap="square" rtlCol="1">
            <a:spAutoFit/>
          </a:bodyPr>
          <a:lstStyle/>
          <a:p>
            <a:pPr algn="r" rtl="1"/>
            <a:r>
              <a:rPr lang="ar-SA" sz="2800" dirty="0" smtClean="0">
                <a:cs typeface="AL-Mohanad Bold" pitchFamily="2" charset="-78"/>
              </a:rPr>
              <a:t>4) اطلب من الطلاب قراءة فردية صامتة لكامل الدرس أو الموضوع</a:t>
            </a:r>
            <a:endParaRPr lang="ar-SA" sz="2800" dirty="0">
              <a:cs typeface="AL-Mohanad Bold" pitchFamily="2" charset="-78"/>
            </a:endParaRPr>
          </a:p>
        </p:txBody>
      </p:sp>
      <p:sp>
        <p:nvSpPr>
          <p:cNvPr id="6" name="مربع نص 5"/>
          <p:cNvSpPr txBox="1"/>
          <p:nvPr/>
        </p:nvSpPr>
        <p:spPr>
          <a:xfrm>
            <a:off x="380999" y="3352799"/>
            <a:ext cx="6643687" cy="954107"/>
          </a:xfrm>
          <a:prstGeom prst="rect">
            <a:avLst/>
          </a:prstGeom>
          <a:noFill/>
        </p:spPr>
        <p:txBody>
          <a:bodyPr wrap="square" rtlCol="1">
            <a:spAutoFit/>
          </a:bodyPr>
          <a:lstStyle/>
          <a:p>
            <a:pPr algn="r" rtl="1"/>
            <a:r>
              <a:rPr lang="ar-SA" sz="2800" dirty="0" smtClean="0">
                <a:cs typeface="AL-Mohanad Bold" pitchFamily="2" charset="-78"/>
              </a:rPr>
              <a:t>5) يقوم الطلاب بتلخيص الموضوع ويمكن تلخيصه في خرائط أو منظمات</a:t>
            </a:r>
            <a:endParaRPr lang="ar-SA" sz="2800" dirty="0">
              <a:cs typeface="AL-Mohanad Bold" pitchFamily="2" charset="-78"/>
            </a:endParaRPr>
          </a:p>
        </p:txBody>
      </p:sp>
      <p:sp>
        <p:nvSpPr>
          <p:cNvPr id="7" name="مربع نص 6"/>
          <p:cNvSpPr txBox="1"/>
          <p:nvPr/>
        </p:nvSpPr>
        <p:spPr>
          <a:xfrm>
            <a:off x="390737" y="4657468"/>
            <a:ext cx="6643687" cy="954107"/>
          </a:xfrm>
          <a:prstGeom prst="rect">
            <a:avLst/>
          </a:prstGeom>
          <a:noFill/>
        </p:spPr>
        <p:txBody>
          <a:bodyPr wrap="square" rtlCol="1">
            <a:spAutoFit/>
          </a:bodyPr>
          <a:lstStyle/>
          <a:p>
            <a:pPr algn="r" rtl="1"/>
            <a:r>
              <a:rPr lang="ar-SA" sz="2800" dirty="0" smtClean="0">
                <a:cs typeface="AL-Mohanad Bold" pitchFamily="2" charset="-78"/>
              </a:rPr>
              <a:t>6) يطرح الطلاب الاسئلة التي تتبادر إلى أذهانهم حول الموضوع ناقشها معهم وعاونهم على الإجابة عنها</a:t>
            </a:r>
            <a:endParaRPr lang="ar-SA" sz="2800" dirty="0">
              <a:cs typeface="AL-Mohanad Bold" pitchFamily="2" charset="-78"/>
            </a:endParaRPr>
          </a:p>
        </p:txBody>
      </p:sp>
      <p:pic>
        <p:nvPicPr>
          <p:cNvPr id="13314" name="Picture 2" descr="C:\Users\Stars\Desktop\مجلد جديد ‫‬\8475629-3d-man-teacher-and-student-studying-isolated-on-whi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959" y="2192122"/>
            <a:ext cx="1064881" cy="106488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t2.gstatic.com/images?q=tbn:ANd9GcRPGDSHwjaZTQ7UeOjU4DzJBfaKTvN_Zf-D9b_2zFoflwxsJR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6605" y="3449293"/>
            <a:ext cx="1266825" cy="900113"/>
          </a:xfrm>
          <a:prstGeom prst="rect">
            <a:avLst/>
          </a:prstGeom>
          <a:noFill/>
          <a:extLst>
            <a:ext uri="{909E8E84-426E-40DD-AFC4-6F175D3DCCD1}">
              <a14:hiddenFill xmlns:a14="http://schemas.microsoft.com/office/drawing/2010/main" xmlns="">
                <a:solidFill>
                  <a:srgbClr val="FFFFFF"/>
                </a:solidFill>
              </a14:hiddenFill>
            </a:ext>
          </a:extLst>
        </p:spPr>
      </p:pic>
      <p:pic>
        <p:nvPicPr>
          <p:cNvPr id="13320" name="Picture 8" descr="http://t1.gstatic.com/images?q=tbn:ANd9GcQblLYhDoSGiHJCe_J9lUcQvpMdh15TxqILACCGZIFr3NjjEO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1386" y="4419600"/>
            <a:ext cx="957262" cy="1195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65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1000"/>
                                        <p:tgtEl>
                                          <p:spTgt spid="13318"/>
                                        </p:tgtEl>
                                      </p:cBhvr>
                                    </p:animEffect>
                                    <p:anim calcmode="lin" valueType="num">
                                      <p:cBhvr>
                                        <p:cTn id="20" dur="1000" fill="hold"/>
                                        <p:tgtEl>
                                          <p:spTgt spid="13318"/>
                                        </p:tgtEl>
                                        <p:attrNameLst>
                                          <p:attrName>ppt_x</p:attrName>
                                        </p:attrNameLst>
                                      </p:cBhvr>
                                      <p:tavLst>
                                        <p:tav tm="0">
                                          <p:val>
                                            <p:strVal val="#ppt_x"/>
                                          </p:val>
                                        </p:tav>
                                        <p:tav tm="100000">
                                          <p:val>
                                            <p:strVal val="#ppt_x"/>
                                          </p:val>
                                        </p:tav>
                                      </p:tavLst>
                                    </p:anim>
                                    <p:anim calcmode="lin" valueType="num">
                                      <p:cBhvr>
                                        <p:cTn id="21" dur="1000" fill="hold"/>
                                        <p:tgtEl>
                                          <p:spTgt spid="133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20"/>
                                        </p:tgtEl>
                                        <p:attrNameLst>
                                          <p:attrName>style.visibility</p:attrName>
                                        </p:attrNameLst>
                                      </p:cBhvr>
                                      <p:to>
                                        <p:strVal val="visible"/>
                                      </p:to>
                                    </p:set>
                                    <p:animEffect transition="in" filter="fade">
                                      <p:cBhvr>
                                        <p:cTn id="31" dur="1000"/>
                                        <p:tgtEl>
                                          <p:spTgt spid="13320"/>
                                        </p:tgtEl>
                                      </p:cBhvr>
                                    </p:animEffect>
                                    <p:anim calcmode="lin" valueType="num">
                                      <p:cBhvr>
                                        <p:cTn id="32" dur="1000" fill="hold"/>
                                        <p:tgtEl>
                                          <p:spTgt spid="13320"/>
                                        </p:tgtEl>
                                        <p:attrNameLst>
                                          <p:attrName>ppt_x</p:attrName>
                                        </p:attrNameLst>
                                      </p:cBhvr>
                                      <p:tavLst>
                                        <p:tav tm="0">
                                          <p:val>
                                            <p:strVal val="#ppt_x"/>
                                          </p:val>
                                        </p:tav>
                                        <p:tav tm="100000">
                                          <p:val>
                                            <p:strVal val="#ppt_x"/>
                                          </p:val>
                                        </p:tav>
                                      </p:tavLst>
                                    </p:anim>
                                    <p:anim calcmode="lin" valueType="num">
                                      <p:cBhvr>
                                        <p:cTn id="33" dur="1000" fill="hold"/>
                                        <p:tgtEl>
                                          <p:spTgt spid="133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التدريس التبادلي</a:t>
            </a:r>
            <a:endParaRPr lang="ar-SA" sz="3600" dirty="0">
              <a:solidFill>
                <a:srgbClr val="C00000"/>
              </a:solidFill>
              <a:cs typeface="PT Bold Heading" pitchFamily="2" charset="-78"/>
            </a:endParaRPr>
          </a:p>
        </p:txBody>
      </p:sp>
      <p:sp>
        <p:nvSpPr>
          <p:cNvPr id="3" name="مربع نص 2"/>
          <p:cNvSpPr txBox="1"/>
          <p:nvPr/>
        </p:nvSpPr>
        <p:spPr>
          <a:xfrm>
            <a:off x="381000" y="2286000"/>
            <a:ext cx="6643687" cy="954107"/>
          </a:xfrm>
          <a:prstGeom prst="rect">
            <a:avLst/>
          </a:prstGeom>
          <a:noFill/>
        </p:spPr>
        <p:txBody>
          <a:bodyPr wrap="square" rtlCol="1">
            <a:spAutoFit/>
          </a:bodyPr>
          <a:lstStyle/>
          <a:p>
            <a:pPr algn="r" rtl="1"/>
            <a:r>
              <a:rPr lang="ar-SA" sz="2800" dirty="0" smtClean="0">
                <a:cs typeface="AL-Mohanad Bold" pitchFamily="2" charset="-78"/>
              </a:rPr>
              <a:t>7) يقوم الطلاب بتوضيح المفاهيم الصعبة لزملائهم في نفس المجموعة ويمكن الاستعانة بالمعلم وقت الحاجة</a:t>
            </a:r>
            <a:endParaRPr lang="ar-SA" sz="2800" dirty="0">
              <a:cs typeface="AL-Mohanad Bold" pitchFamily="2" charset="-78"/>
            </a:endParaRPr>
          </a:p>
        </p:txBody>
      </p:sp>
      <p:sp>
        <p:nvSpPr>
          <p:cNvPr id="4" name="مربع نص 3"/>
          <p:cNvSpPr txBox="1"/>
          <p:nvPr/>
        </p:nvSpPr>
        <p:spPr>
          <a:xfrm>
            <a:off x="533399" y="3657600"/>
            <a:ext cx="6643687" cy="1815882"/>
          </a:xfrm>
          <a:prstGeom prst="rect">
            <a:avLst/>
          </a:prstGeom>
          <a:noFill/>
        </p:spPr>
        <p:txBody>
          <a:bodyPr wrap="square" rtlCol="1">
            <a:spAutoFit/>
          </a:bodyPr>
          <a:lstStyle/>
          <a:p>
            <a:pPr algn="r" rtl="1"/>
            <a:r>
              <a:rPr lang="ar-SA" sz="2800" dirty="0" smtClean="0">
                <a:cs typeface="AL-Mohanad Bold" pitchFamily="2" charset="-78"/>
              </a:rPr>
              <a:t>8) يمكن البدء بمهارة التلخيص للموضوع ثم مهارة بناء الأسئلة من قبل الطلاب حول الموضوع ثم مهارة توضيح الإجابات والمعلومات الغامضة لبعضهم البعض ثم يختم بمهارة التنبؤ بالنتائج أو أي ترتيب آخر للمهارات الأربع</a:t>
            </a:r>
            <a:endParaRPr lang="ar-SA" sz="2800" dirty="0">
              <a:cs typeface="AL-Mohanad Bold" pitchFamily="2" charset="-78"/>
            </a:endParaRPr>
          </a:p>
        </p:txBody>
      </p:sp>
      <p:sp>
        <p:nvSpPr>
          <p:cNvPr id="5" name="AutoShape 2" descr="data:image/jpeg;base64,/9j/4AAQSkZJRgABAQAAAQABAAD/2wCEAAkGBhQQEBIREBQPEA8VEBAUFBAUFBAWFRAVFBAVFRQUFRQXGyYeFxkjGRYSHy8gIycpLCwsFx4xNTwqNSYrLCkBCQoKDgwOGg8PGi0kHyQvLCwsLDUsLCwvKiwsLDApKiwvLCwsLCwsNCwpNCwpKSwsLCwsLCwsLCwqLCwsLCksKf/AABEIAMIBAwMBIgACEQEDEQH/xAAbAAACAgMBAAAAAAAAAAAAAAAAAQUGAgQHA//EAEYQAAIBAgMFBAYFCgUDBQAAAAECAAMRBAUhBhIxQVEiYXGBE1KRobHBByMyYtEUQnJ0kqKys+HwJGPC0vGCtOIWJTM0ZP/EABoBAQADAQEBAAAAAAAAAAAAAAADBAUCAQb/xAArEQACAgICAQIEBgMAAAAAAAAAAQIDBBESITFBUQUTIjIzcYGRobEUYdH/2gAMAwEAAhEDEQA/AO0WhaOE6AWhC0LQAhC0LQAhHCAKEcIAoRwgChHCAKEcIAoRwgChHCAKEcIAoRwgChHCAKEcVoAQhaFoArQtHaEALQjhACEcIAoRwgChHCAKFo4QDWxuLFMDqTYfOQn/AKqIf7INO/H863UcvKbu0mF9JSsKi0qineUtcg6WKkDWx6jpKfRq3bdYMADZjusB37pYC/sgHRhrC0jMBn1OqwpjeViNL8DYcAfCSkAVoWjhAFCOEAVoWjhAFCOEAVoWjnhjcYtFC73sLaDiSeAEA0c7zc0N0KAXa51vYAeE8Mvz/ftv2BuARy14ESJzzNlrhWVWDLfTS5B9018jw4q1FZ2NKmrAlCj71Qg3Ha+yq+0nugF5tCAa+o1744AoRwgChHCAKEcIAo4QgBCOEAUI4QBQjhAFMahsCRxsbeNpnCAULMs4JF2bcQC7G9tT1PsmoTNfP6X1NdeYp1faoNveJ6B7i/XX2wDYyLFE4sKbALVpAd4dRx87zoc5hltTdxl+7Ct7KtQfITqEAVoWjhAFIzPc/p4RAX1Zr7q3te3Ek8hqJKTm/wBKVNhWoNY7hpMoPLeDkkeNissY1cbLFGXghvm4QbRPZTt7SrVBTYBCxADBiRc8Lgge2WmcGwqM1RFQEuXUKBxLE2HvnepPm0wqa4epFjWSmnyFaEI5QLYpC7WNaio61V/haTcre21W1Kn+k5/ZT+sAqeX4g1KSO1rsL6cOJt7rT3GJCsoDbrm5W17ndtf2XE1MsFqFIf5VP+ATBzfEp92hVP7VSmPkYBe9nMc1XfvwCp7Tf8JNyA2QTsVD95R7Fv8AOWCAKEcIAoRwgChHCAKEcIAQhCAEIQgBCEUAcUQa/CxjgHPs+pD0tZOrVBbufUe4yFw+Lth6L2vdcOp14b5RCfK86Rn+XpUo1GKr6RabFXsN5bC+h6d3Cc2zCkEw5A4IEI/6HVvlAJnI8keviRUFhSVEDm+oIqFgAOdxvTol5VNi37VYdyH2Fh85aoAQhCAU/wCkDaR8N6OlSJUurMxBsbAgAX4jnwnPMfm9Wuu7UqVWW97Go5FxwNiTrLV9Ko+uoH/Jf3VP6yrZ1hVpVtxLhfRYdtSTq+Hpu2vixm9iKKritdvb/kysjbm2amDqtScOj1A4vZg1iL8bFbSdy7bSvScMXd1BFwzuwI5ghiZX5uZnhlRaO7cF8KjtqTdmqVQT3aKuktSUX015IFvyjuga+o4QmNMWAHcPhMp8ubgSF2ryZsTQK0yoqBXC7xsDvLbU8tbGTM88S9kc9EY+xSYBy5qvozRQAHeO5foFpM1x+yB5zGmb4iofVo0h+09Qn4CYVjetRHRaze5V/wBUsWyuXJUxDM6qw3LkMAQSGAUkHjxMAsWyy/4fe5M7EHqNBcd2hkxMY7wBwmIa/CZQAhCEAIQhACEIQAhCKAOKEIAXlXxmbOuIcEkoHI3OQA6d/OWPEYgU1Lt9kC5lRzmulR/SJwYAG/UC3lpb2QCYXMgpDX0+IkyGvrynMhmT1avoKFmcG1yyqo8WJ9wuZc620FHDoqM4qOqKpCdokhQDrwHmZ1CEpvUVs5lKMVuTJbErvI46ow9qkTl2brelVHWjU/gMm8x25qNcUlWmPWPab8B7DIV8QtQEA8rEdL3k1uNZVFOXqR13QsbUSZ2YzdKLlqhIV6YFwCbEkEXtrbjLxRxCuoZGVlPBgQR7ROP4bFj0VEX7RpUzbp2BN/BZk9I71NmQ93A+I4HzlmnC+bVyT0yC3K+XZxa2jql4XlSy3bYGwrrb768PNeI8ryy4bGJUXeRldeoN/wDiVLaJ1fcixXbCz7WUL6Vh9Zhj/l1R++v4yr7RH64fq+D/AOzoy6fSXlNSqtGrSVqgp+kDhQSQG3SGsNSOyb+Upe0ikVlB0P5Ng7jofySkJrYkk4R/J/2ijkJqUv0/ojLyTzga4Yf/AI8P7y5+c8M1wQotTVSSGoYeob20NSkGIFuVzJY5FWxFXCLTRipwuEJqWO4gt2iW4ddOMsSmupehDGL7R16F5izyHzLaijRuL+kf1UsbeLcB8Z89CuU3qK2a8pxgtyZNXkNnme0qdN6e8GqMjKFXWxZSO0eA4+MqmZbU1a1xf0aeqlxfxbifcJCtiQup4TSh8OfFub79ijLNW9R/c9L3xA7qDfvVF/2S57GprUb7qj2sT8pSMPUDVqjAggUqIuOGpqN+EkMHtG9I/UN2bDeBAKtb+zqJQqplbLjEuWWxrjyZ068jsxx1m3O4E+fCQ2A25U2FZCh9ZO0P2TqPfIvaTMStQ4imyVcO27qrDeQhQCGpntcr3A5xZRZV9yPIWwn9rJfMM1YWWmSp4lhx8BLBltUtRps2rFASevfKLhMQKwVgQQwBvfh19kuuW5glQFadxuBRblbgLHnwkJKb0Io4A4RRwAhCEAIjHFACKOKAauZ096jUH3G9wuPhKMHDbw42NiLdVB89CJ0FhfSc73N2tUX7qHzUuh+CwDYwGDohhdQhP5w4efSbubZGjIWTs1AL6cGtyI698jKtXdte+rKvhvGw99ptNjGIAvwkldkq5cos4nCM1qRW3pzSfAdrfBdW4XVmX4GYPj2p1HU9pQ7DvHaPAzcTFowvvADncgW8Z9R1NdmDqUGRuKZcOm9usR3DQeJ5TSwm1QLAMoCk2uL3H4ySxOeU1+zdz3aD2ytY3KauJZq9ILe/2FFrkD48JDdb8tbJqq+fTRaaucUlH2t7uUGZ7M7ROcdQVTuU2qWYA/aBVtGPMXtpK1g8oxFWyrRq73DVSoHiWsJdtmvo/ek6Vq7jfUhlRTop7zzle/Khwa35J6sd8kzplOtecp+kA/8AuFX9Gj/KWdOw50nMPpAP+Pf9Cj/LEoYH4r/L/hayvs/U0toj9ZS/U8H/ANus6psy1sFhv1el/AJyfPnvUpfquEHsoLOq7PN/g8N+r0f5Yk2Z+FAjx/vkRn0gZk1PBVCjFW3qQuOhqLceBF5znCbRA6VBb7y/hOm7Q5OuLpmk5O6SDoSLEcDOa5vsFiKBvTHpk5WsG9nA/wB6TzCyI1x4tnuTS5vY8wz+nTS6neY8BqLeMj8HtCarbpQt+gDceUj62zuIqsAab01HFmUjyAPGSOW484YehYBgpIJFgb3ufGaEL1OfFMpyp4R3olWyxTcagHiASA3iBx85tUMOFFhPPD5nTfgwB6NofwmGIzQDRO0evL+ssrS7RXfJ9FkyHKVqktU+wulvWP4fjJbM8FSCgEAjkg0/4kHs/iWFFWJuSWP7xHym3XxW84BuSwY+AXdH+oT53LtlZY0/CNnHrUIL3ZgtNUB3VVF4mw6dessmyS3V35HcA9hPzErGOP1b9SpUeLdkfGXHZ2lu0B3sx8r7o+EqFgloRCMQBxxQgDhCEAIo4QBRRxQBESiZ3T3MYeh9KPbu1B8Gl8le2nyc1NyslrobuDzUIwJHfY/CAVfMf/iY+rut+wwb5TYM8ap3/SU7a7lvEOrAfAx4apvIjdUQ+1QZ6DUzPZT0q+lpGztckH7LG/uMpuaYdqWlQFCDz5+B5zsmQoGo68nYfA/ObNXKqbfaRW56gHXzlynMnWtPtFazHjJ7XRwzA5JXxBHo6bbvrt2V9p4+V50PZfZQ4dLOd9ibnSwGgFh7JclwCjgAIPTAkduTKzp+DuFMYETjFFOm5GhCNY9CBpNbJ8VXfWotqdtGYWY9LDmO8x08+QOy1FsQzDeGo0NtRxHlJRagYXUgg8xreViYxLTm+2//ANxu+nS/ht8jOjVJXdoNnxibG9nGga3Lp3iWca1VWcmQ3VucdIpmct26f6thv5KzpWSG2HoDh9TS/liVWjscS6tUffACjd3eIUWAPdpLhQUgcZJkXxsjGMfQ4pqcZNs9cQX3D6MKXtoG4GReWYyo9VlrhlIXRSLD7Q1HXxkwpmrjs0p09G7TeqLEjx6SkWTOvgAwnPdoNg6odqlE74Ylih0IJNzY8D4GdEyfG+mUtYKN4gDjoAOfnJL0AMlrtlW9xOJQUlpnAzh3puFqKyG40YEX8DwPlLLlOzFSvYsDTTvHaPgOXnOqnL0PFQfIT0TCKOQluWdNx0uiBYsd7ZSqeGFIejXgtwPIzz41v0aQ/fc/7JsO12J6kn2magq7prudQu6PHcpb9vaxlBvfbLR6Yr8wdaifu3f/AEy+ZZS3aNMfcX2kXPxlUyvKDXqoxsKaElxzJYWAHlvy6ieAI4RwAjijgBCEIAQhFACKOKAKedenvKy9VYe0WnoTMSYBzrhW/Spe9H/85r03KqtNQN4EqSb2Ubxse/S03c0p7mIHdVqp5FWI/hWebJqYBc8qy38nTcLl2LXLEAXNgLKOQ04XJm4ZzPG456jXqMzEE2ueGvIcB5SUyraupTstW9Wn1P218Dz8DNKXw+ajyi9lGObFy01ouzTUxLaTOli1dQym6kXB6ieVdtJmta6Ze8lPbJKtWq5G6qbxO8T1N7W4390nMryv0AI32cm1+QHgJE5xmjUaqlDa6m45Gx5jznnito3ambbq6cRe/vOkAnmxtPe3N9N7pceyejU5zo4vS99bnSTeUZ8yWB7SeqeXgeUAtApwq1lQXdlUd5+EjMftAAv1epI4kfZ8uZ93jKpi8wLPdiTrqSYB0GlUV1urXBuLqeH4GQGM2YfU033/ALraE/8AVwJ8bSIyfNmpud06dOIM3sw2mcgqN1OpW9/aeEAnNmqTJT3XFjvE2ve1/wDiWFDIjL2FhJNKkA2RAkc+enj3SAzraYUOwgDVbc/spfhfqe6VHF5g9Vt6oxY8r8B4DgPKXqMGdq5PpFS3KjW9Ltktm2DOFqqm8alMi9yLMguRY20bhx0mg6/Vt/mVfc1VV/hnrTrNUUF2ZyBYFjc2BNhf2wrDWkv37/sox+O7KlkOEnH2LMJcoqXuW/ZhLUmb1n+AH4mTMjsjTdoJ3gn2sT8LSQBnB0ZRzGOAOOKEAcIQgCihETAHeYkzGpUsCTwAJ9glPzHbUsLYcbqnhUaxJHUDgPO8mponc9RIrLo1rci1YvHJSXeqMqDv5+A4nylYzLbM6igtvvv8l/H2Ss4jEs7FnZmY8ySTPBnmxT8PhDufb/gzbMycuo9EjXxJdBUclmFVCWPP6wA+4mbLSFTFdmpTP5ytu/pbug+ElKmJUKHJABF7+IvMrKr+Xa1+qNDHnzrTIvHVN1nOptc2HE6X0lUxW1TE2WyDu1PtMsmIxQqOWXhp7hI/E7O0arbzIQ3PdZlv4gaTdhydcdeyMqXFTlv3LZshtCowNNnJJBqC3En6xj8xJvC5/Tq9m5RuQawv4HhKVhsMtNQiAKo4AT2tK7wIS22+2S/5klrS6LBnuQGtZlO644dD3ESKXZ2uRutuqObAk+wW+M38nz7cK06purMFUniCTYDvHwlrRAZkX0SplxkaVVqtjtFLXZJQtioPeeJ77zUrZG9LVLsvq8x4Hn4GdD9AIvyQdJASnOFpPVO6gPeTey+Pf3fCbtDZQcW7TdT8hyl6/JB0Ef5MIBRG2XZDvUrDqp0B/AzGlstVd71CFS/BSST520l7aiJFZ3my4dRw3mJCg8LgXN51CDnJRj5OZSUVtj9MlBAXIUchzPgOc1qe09Nju2Zeha1j7DpK1iK7VGLOSzHmfgOgniRNqHw6Cj9T7MyWbJv6V0QG0m0jrja+62npLWOo7KheHlNrJ859ODcWItcjhr8DHjdn6NVt907XMhmXe8bGeqUFpruooVRyH96mXK4Sh030ivZOMu0uyx4UdhfD46xsb1V7qbn9plA+DTWwGYI4Cg9oADd56CeeMxoRn17RCIo8mYn98e6fOuMrLWl5bNlNQhv0SJTL9p6tE2uKlO/2G5D7rcR7xLTlu0lKtYX3H9RrC/geB+M5wlSegabluFVYvZmTXlWQ/wBo6yDMgZzvLdpKtGwvvp6j3NvA8R8JcMmz1MSG3Qysu7vKeW9e1jz4GZF+JZT2+17mjVkws6XklbxzAGZSoWRxxQgGJmJMZmLGAeVV7Tj9eocPWq0jqi1HFugDGxHladZxTaShbS7P77Gon2+JHr/175fwrlVJ78Mq5NTsj16EcHBFwbg855vIyhiDTJBva+qn+9DJSm4YXGo+HcZvp7MdrRqVqG9NfF4BqoVXdyifZTQDztx4DjJXcjCTmUIy8o9U5R8M1sPht0WmyEmYWa2JzBU0HaboOXiZ0c+T3ItqdB1mjic0A0TU+seHkOc0cRi2f7R06DgJjhsK9Vt2mpY8+g8TynEpqK2ySMG2ZYfEn0tNySSKiG57nBnX8E1xKXkeyAUh6vbYEED81T3Dn4n3S84WlYTCzLo2yXH0NbHrcF2bCiZ7sFEytKJZMd2IieloiIBrVROf/SDV1or31D7lE6HUWV/PckWuLOL24HmO8HlJ6LFXYpMjtjzi4o5vhcxZND2l6Hl4GStDEq47J16cxNXNNm6lEkreonUDtDxA4+XskWj8wfMT6Gu6Ni3FmNZU4vssRSeVSlNPC5tbR9R6w4+Y5ySRgwupBHUSYhaaIeplX1gqKzI4Nwymx/rPf0BLFmJZjxY8TJApMdyc8I75a7Oub1rZ401nssYSaWLx1uynHm3Tw/GdHPk9cXjtzRdW9y+Pf3S4/R3Tth3c6tUqk36hQFHv3pR8rylq7cwl9W69w750jI8IKKBFFlHATKz704/LRo4lTT5ssKmZieNMz0ExjSM4QhAMTMGmZmJEA16qSOxWFvJZhPGpTnqYKDn+zu/dk0frybuP4yqJUakxGoI0Kn5zrWJwt5Vs92fFQXGjjg3yPUTRxctw+mXj+infQp9ryQmHrhxcceY5iOviVQdo+XM+Uh6ivSYg3Vx/fmJ4sxJudT1M2lJNbRluGnpm1icyZtB2V6DifEzT7hqToANSe4DnN7LsnqVz2RZPXPDyH53wlzybZZKWtrtzY8f6DuEp3Zca+l2y1Vjyl56RW8q2VepY1bovqj7R8Ty8tfCXXLckWmoCqAByEk8PggJupRmNbfOx7kzRhVGC6PCjhrTaVJkEmYEgJTECZWjtHaAY2itM7RWgHmVnhUo3m1aIrAIfE4AGVXOtkle7J2H6jgf0hz8eMvzU5r1cNeSQslB7TOZRUlpnGsZgHom1QW6NxVvA/KedGuUN1Nvn4idTzDJ1cEMAQeIIuDKVm2yTJdqOo9Q/6SfgZrUZql1P9zPtxWu4mrhszDaN2T15H8JuH3SuspBIIII4g6EeImYrG27c7vTlNJS2UXA3MZj79lPs8z18O6e2T5I1cgm4p+9vDu757ZLkBqkM4ITkvrd57vj8b1gcAFA0mblZmvph+5eoxvWR55dloQAAAAchJqhRtFRo2m0qzGb2aKRkgnoJiBMhPD0yEcUIARTKKAYETBlnrERANZ6U06+EvJMrEacbBUM22UFceq3Jun4jukdl2wG4b1iKh5KB2R5Hj5y/+jh6OTK+ajxT6I3XFvk12RGGysLwE36eHtNkU5kFkTZIeapMwsyAjtPAK0do7QtAFaFo4QBQtHC0AVorTK0LQDAiYlJ62itANZ6V5qV8EDJLdiKQCo5rsmlfiLNyYaEefykXgNgCj71RhUAPZFrebdZ0D0cPRyaN84rin0RuuLe2iGwuW7skKVC02fRzIJImzswVJmBGBHaeHoARwjgDhCOAEUIQBGEIQAihCAEIQgBHCEAcIQgDhCEAIQhACEIQAhCEAUIQgChCEAUIQgBAQhAHAQhAHHCEAIQhAP/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7086" y="2286000"/>
            <a:ext cx="1470688" cy="110159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6777" y="3975778"/>
            <a:ext cx="1440997" cy="1179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98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fade">
                                      <p:cBhvr>
                                        <p:cTn id="19" dur="1000"/>
                                        <p:tgtEl>
                                          <p:spTgt spid="14340"/>
                                        </p:tgtEl>
                                      </p:cBhvr>
                                    </p:animEffect>
                                    <p:anim calcmode="lin" valueType="num">
                                      <p:cBhvr>
                                        <p:cTn id="20" dur="1000" fill="hold"/>
                                        <p:tgtEl>
                                          <p:spTgt spid="14340"/>
                                        </p:tgtEl>
                                        <p:attrNameLst>
                                          <p:attrName>ppt_x</p:attrName>
                                        </p:attrNameLst>
                                      </p:cBhvr>
                                      <p:tavLst>
                                        <p:tav tm="0">
                                          <p:val>
                                            <p:strVal val="#ppt_x"/>
                                          </p:val>
                                        </p:tav>
                                        <p:tav tm="100000">
                                          <p:val>
                                            <p:strVal val="#ppt_x"/>
                                          </p:val>
                                        </p:tav>
                                      </p:tavLst>
                                    </p:anim>
                                    <p:anim calcmode="lin" valueType="num">
                                      <p:cBhvr>
                                        <p:cTn id="21" dur="1000" fill="hold"/>
                                        <p:tgtEl>
                                          <p:spTgt spid="143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828782" y="3216490"/>
            <a:ext cx="6400802" cy="272415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809661" y="410118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08281" y="3262984"/>
            <a:ext cx="4801380"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من خلال خبرتك بأساليب واستراتيجيات التعلم النشط وبالتعاون مع أفراد مجموعتك اقترح معايير أخرى لاختيار الاستراتيجيات وفق التعلم النشط وحدد مدى أهميتها في الاستراتيجية وفق الجدول التالي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2/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10 د</a:t>
            </a:r>
            <a:endParaRPr lang="ar-SA" sz="4400" dirty="0">
              <a:cs typeface="PT Bold Heading" pitchFamily="2" charset="-78"/>
            </a:endParaRPr>
          </a:p>
        </p:txBody>
      </p:sp>
      <p:sp>
        <p:nvSpPr>
          <p:cNvPr id="14" name="مربع نص 13"/>
          <p:cNvSpPr txBox="1"/>
          <p:nvPr/>
        </p:nvSpPr>
        <p:spPr>
          <a:xfrm>
            <a:off x="6248384" y="3418559"/>
            <a:ext cx="2362200"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1597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216223646"/>
              </p:ext>
            </p:extLst>
          </p:nvPr>
        </p:nvGraphicFramePr>
        <p:xfrm>
          <a:off x="381000" y="533400"/>
          <a:ext cx="8430260" cy="5329825"/>
        </p:xfrm>
        <a:graphic>
          <a:graphicData uri="http://schemas.openxmlformats.org/drawingml/2006/table">
            <a:tbl>
              <a:tblPr rtl="1" firstRow="1" firstCol="1" bandRow="1">
                <a:tableStyleId>{5940675A-B579-460E-94D1-54222C63F5DA}</a:tableStyleId>
              </a:tblPr>
              <a:tblGrid>
                <a:gridCol w="677874"/>
                <a:gridCol w="5262004"/>
                <a:gridCol w="708212"/>
                <a:gridCol w="963680"/>
                <a:gridCol w="818490"/>
              </a:tblGrid>
              <a:tr h="388361">
                <a:tc rowSpan="2">
                  <a:txBody>
                    <a:bodyPr/>
                    <a:lstStyle/>
                    <a:p>
                      <a:pPr algn="ctr" rtl="1">
                        <a:lnSpc>
                          <a:spcPct val="115000"/>
                        </a:lnSpc>
                        <a:spcAft>
                          <a:spcPts val="0"/>
                        </a:spcAft>
                      </a:pPr>
                      <a:r>
                        <a:rPr lang="ar-SA" sz="1800" dirty="0">
                          <a:effectLst/>
                          <a:cs typeface="Bader" pitchFamily="2" charset="-78"/>
                        </a:rPr>
                        <a:t>عدد</a:t>
                      </a:r>
                      <a:endParaRPr lang="en-US" sz="1800" dirty="0">
                        <a:effectLst/>
                        <a:latin typeface="Calibri"/>
                        <a:ea typeface="Calibri"/>
                        <a:cs typeface="Bader" pitchFamily="2" charset="-78"/>
                      </a:endParaRPr>
                    </a:p>
                  </a:txBody>
                  <a:tcPr marL="68580" marR="68580" marT="0" marB="0" anchor="ctr">
                    <a:solidFill>
                      <a:srgbClr val="C1F1D4"/>
                    </a:solidFill>
                  </a:tcPr>
                </a:tc>
                <a:tc rowSpan="2">
                  <a:txBody>
                    <a:bodyPr/>
                    <a:lstStyle/>
                    <a:p>
                      <a:pPr algn="ctr" rtl="1">
                        <a:lnSpc>
                          <a:spcPct val="115000"/>
                        </a:lnSpc>
                        <a:spcAft>
                          <a:spcPts val="0"/>
                        </a:spcAft>
                      </a:pPr>
                      <a:r>
                        <a:rPr lang="ar-SA" sz="1800" dirty="0">
                          <a:effectLst/>
                          <a:cs typeface="Bader" pitchFamily="2" charset="-78"/>
                        </a:rPr>
                        <a:t>معايير اختيار </a:t>
                      </a:r>
                      <a:r>
                        <a:rPr lang="ar-SA" sz="1800" dirty="0" smtClean="0">
                          <a:effectLst/>
                          <a:cs typeface="Bader" pitchFamily="2" charset="-78"/>
                        </a:rPr>
                        <a:t>استراتيجيات </a:t>
                      </a:r>
                      <a:r>
                        <a:rPr lang="ar-SA" sz="1800" dirty="0">
                          <a:effectLst/>
                          <a:cs typeface="Bader" pitchFamily="2" charset="-78"/>
                        </a:rPr>
                        <a:t>التعلم النشط</a:t>
                      </a:r>
                      <a:endParaRPr lang="en-US" sz="1800" dirty="0">
                        <a:effectLst/>
                        <a:latin typeface="Calibri"/>
                        <a:ea typeface="Calibri"/>
                        <a:cs typeface="Bader" pitchFamily="2" charset="-78"/>
                      </a:endParaRPr>
                    </a:p>
                  </a:txBody>
                  <a:tcPr marL="68580" marR="68580" marT="0" marB="0" anchor="ctr">
                    <a:solidFill>
                      <a:srgbClr val="C1F1D4"/>
                    </a:solidFill>
                  </a:tcPr>
                </a:tc>
                <a:tc gridSpan="3">
                  <a:txBody>
                    <a:bodyPr/>
                    <a:lstStyle/>
                    <a:p>
                      <a:pPr algn="ctr" rtl="1">
                        <a:lnSpc>
                          <a:spcPct val="115000"/>
                        </a:lnSpc>
                        <a:spcAft>
                          <a:spcPts val="0"/>
                        </a:spcAft>
                      </a:pPr>
                      <a:r>
                        <a:rPr lang="ar-SA" sz="1800" dirty="0">
                          <a:effectLst/>
                          <a:cs typeface="Bader" pitchFamily="2" charset="-78"/>
                        </a:rPr>
                        <a:t>درجة الأهمية</a:t>
                      </a:r>
                      <a:endParaRPr lang="en-US" sz="1800" dirty="0">
                        <a:effectLst/>
                        <a:latin typeface="Calibri"/>
                        <a:ea typeface="Calibri"/>
                        <a:cs typeface="Bader" pitchFamily="2" charset="-78"/>
                      </a:endParaRPr>
                    </a:p>
                  </a:txBody>
                  <a:tcPr marL="68580" marR="68580" marT="0" marB="0">
                    <a:solidFill>
                      <a:srgbClr val="C1F1D4"/>
                    </a:solidFill>
                  </a:tcPr>
                </a:tc>
                <a:tc hMerge="1">
                  <a:txBody>
                    <a:bodyPr/>
                    <a:lstStyle/>
                    <a:p>
                      <a:pPr rtl="1"/>
                      <a:endParaRPr lang="ar-SA"/>
                    </a:p>
                  </a:txBody>
                  <a:tcPr/>
                </a:tc>
                <a:tc hMerge="1">
                  <a:txBody>
                    <a:bodyPr/>
                    <a:lstStyle/>
                    <a:p>
                      <a:pPr rtl="1"/>
                      <a:endParaRPr lang="ar-SA"/>
                    </a:p>
                  </a:txBody>
                  <a:tcPr/>
                </a:tc>
              </a:tr>
              <a:tr h="388361">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800" dirty="0">
                          <a:effectLst/>
                          <a:cs typeface="Bader" pitchFamily="2" charset="-78"/>
                        </a:rPr>
                        <a:t>كبيرة</a:t>
                      </a:r>
                      <a:endParaRPr lang="en-US" sz="1800" dirty="0">
                        <a:effectLst/>
                        <a:latin typeface="Calibri"/>
                        <a:ea typeface="Calibri"/>
                        <a:cs typeface="Bader" pitchFamily="2" charset="-78"/>
                      </a:endParaRPr>
                    </a:p>
                  </a:txBody>
                  <a:tcPr marL="68580" marR="68580" marT="0" marB="0" anchor="ctr">
                    <a:solidFill>
                      <a:srgbClr val="C1F1D4"/>
                    </a:solidFill>
                  </a:tcPr>
                </a:tc>
                <a:tc>
                  <a:txBody>
                    <a:bodyPr/>
                    <a:lstStyle/>
                    <a:p>
                      <a:pPr algn="r" rtl="1">
                        <a:lnSpc>
                          <a:spcPct val="115000"/>
                        </a:lnSpc>
                        <a:spcAft>
                          <a:spcPts val="0"/>
                        </a:spcAft>
                      </a:pPr>
                      <a:r>
                        <a:rPr lang="ar-SA" sz="1800" dirty="0">
                          <a:effectLst/>
                          <a:cs typeface="Bader" pitchFamily="2" charset="-78"/>
                        </a:rPr>
                        <a:t>متوسطة</a:t>
                      </a:r>
                      <a:endParaRPr lang="en-US" sz="1800" dirty="0">
                        <a:effectLst/>
                        <a:latin typeface="Calibri"/>
                        <a:ea typeface="Calibri"/>
                        <a:cs typeface="Bader" pitchFamily="2" charset="-78"/>
                      </a:endParaRPr>
                    </a:p>
                  </a:txBody>
                  <a:tcPr marL="68580" marR="68580" marT="0" marB="0" anchor="ctr">
                    <a:solidFill>
                      <a:srgbClr val="C1F1D4"/>
                    </a:solidFill>
                  </a:tcPr>
                </a:tc>
                <a:tc>
                  <a:txBody>
                    <a:bodyPr/>
                    <a:lstStyle/>
                    <a:p>
                      <a:pPr algn="r" rtl="1">
                        <a:lnSpc>
                          <a:spcPct val="115000"/>
                        </a:lnSpc>
                        <a:spcAft>
                          <a:spcPts val="0"/>
                        </a:spcAft>
                      </a:pPr>
                      <a:r>
                        <a:rPr lang="ar-SA" sz="1800" dirty="0">
                          <a:effectLst/>
                          <a:cs typeface="Bader" pitchFamily="2" charset="-78"/>
                        </a:rPr>
                        <a:t>ضعيفة</a:t>
                      </a:r>
                      <a:endParaRPr lang="en-US" sz="1800" dirty="0">
                        <a:effectLst/>
                        <a:latin typeface="Calibri"/>
                        <a:ea typeface="Calibri"/>
                        <a:cs typeface="Bader" pitchFamily="2" charset="-78"/>
                      </a:endParaRPr>
                    </a:p>
                  </a:txBody>
                  <a:tcPr marL="68580" marR="68580" marT="0" marB="0" anchor="ctr">
                    <a:solidFill>
                      <a:srgbClr val="C1F1D4"/>
                    </a:solidFill>
                  </a:tcPr>
                </a:tc>
              </a:tr>
              <a:tr h="453025">
                <a:tc>
                  <a:txBody>
                    <a:bodyPr/>
                    <a:lstStyle/>
                    <a:p>
                      <a:pPr algn="r" rtl="1">
                        <a:lnSpc>
                          <a:spcPct val="115000"/>
                        </a:lnSpc>
                        <a:spcAft>
                          <a:spcPts val="0"/>
                        </a:spcAft>
                      </a:pPr>
                      <a:r>
                        <a:rPr lang="ar-SA" sz="2000" dirty="0">
                          <a:effectLst/>
                          <a:cs typeface="AL-Mohanad Bold" pitchFamily="2" charset="-78"/>
                        </a:rPr>
                        <a:t>1</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المتعلم فاعل ونشط في عملية التعلم</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l"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2</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تحقق أهداف الدرس بصورة تعلم أفضل</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3</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تكسب المتعلم مهارات وخبرات متنوعة ومفيدة</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4</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تكسب المتعلم مهارات التعلم الذاتي</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5</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تنمي قدرة المتعلم على مهارات التفكير المختلفة</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6</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تحمل المتعلم مسؤولية تعلمه واكتسابه للخبرات</a:t>
                      </a:r>
                      <a:endParaRPr lang="en-US" sz="2000" dirty="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a:effectLst/>
                          <a:cs typeface="AL-Mohanad Bold" pitchFamily="2" charset="-78"/>
                        </a:rPr>
                        <a:t>7</a:t>
                      </a:r>
                      <a:endParaRPr lang="en-US" sz="200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تفعل انهماك المتعلم في التعلم حركيًا وذهنيًا وعاطفيًا</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8</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تشمل طرق وأساليب مختلفة تناسب قدرات وميول المتعلم</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r>
              <a:tr h="475878">
                <a:tc>
                  <a:txBody>
                    <a:bodyPr/>
                    <a:lstStyle/>
                    <a:p>
                      <a:pPr algn="r" rtl="1">
                        <a:lnSpc>
                          <a:spcPct val="115000"/>
                        </a:lnSpc>
                        <a:spcAft>
                          <a:spcPts val="0"/>
                        </a:spcAft>
                      </a:pPr>
                      <a:r>
                        <a:rPr lang="ar-SA" sz="2000" dirty="0">
                          <a:effectLst/>
                          <a:cs typeface="AL-Mohanad Bold" pitchFamily="2" charset="-78"/>
                        </a:rPr>
                        <a:t>9</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تتنوع فيها الأنشطة إلى : فردية وجماعية داخل المدرسة وخارجها</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tc>
              </a:tr>
              <a:tr h="453025">
                <a:tc>
                  <a:txBody>
                    <a:bodyPr/>
                    <a:lstStyle/>
                    <a:p>
                      <a:pPr algn="r" rtl="1">
                        <a:lnSpc>
                          <a:spcPct val="115000"/>
                        </a:lnSpc>
                        <a:spcAft>
                          <a:spcPts val="0"/>
                        </a:spcAft>
                      </a:pPr>
                      <a:r>
                        <a:rPr lang="ar-SA" sz="2000" dirty="0">
                          <a:effectLst/>
                          <a:cs typeface="AL-Mohanad Bold" pitchFamily="2" charset="-78"/>
                        </a:rPr>
                        <a:t>10</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توظف مصادر التعلم والتقنيات المختلفة من وقت لآخر</a:t>
                      </a:r>
                      <a:endParaRPr lang="en-US" sz="2000">
                        <a:effectLst/>
                        <a:latin typeface="Calibri"/>
                        <a:ea typeface="Calibri"/>
                        <a:cs typeface="AL-Mohanad Bold" pitchFamily="2" charset="-78"/>
                      </a:endParaRPr>
                    </a:p>
                  </a:txBody>
                  <a:tcPr marL="68580" marR="68580" marT="0" marB="0"/>
                </a:tc>
                <a:tc>
                  <a:txBody>
                    <a:bodyPr/>
                    <a:lstStyle/>
                    <a:p>
                      <a:pPr marL="342900" lvl="0" indent="-342900" algn="ctr" rtl="1">
                        <a:lnSpc>
                          <a:spcPct val="115000"/>
                        </a:lnSpc>
                        <a:spcAft>
                          <a:spcPts val="0"/>
                        </a:spcAft>
                        <a:buFont typeface="Wingdings"/>
                        <a:buChar char=""/>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nchor="ctr"/>
                </a:tc>
                <a:tc>
                  <a:txBody>
                    <a:bodyPr/>
                    <a:lstStyle/>
                    <a:p>
                      <a:pPr algn="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68580" marR="68580" marT="0" marB="0"/>
                </a:tc>
                <a:tc>
                  <a:txBody>
                    <a:bodyPr/>
                    <a:lstStyle/>
                    <a:p>
                      <a:pPr algn="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68580" marR="68580" marT="0" marB="0"/>
                </a:tc>
              </a:tr>
            </a:tbl>
          </a:graphicData>
        </a:graphic>
      </p:graphicFrame>
      <p:sp>
        <p:nvSpPr>
          <p:cNvPr id="3" name="مستطيل 2"/>
          <p:cNvSpPr/>
          <p:nvPr/>
        </p:nvSpPr>
        <p:spPr>
          <a:xfrm>
            <a:off x="2971800" y="1828800"/>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2209800" y="18288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974072" y="2267808"/>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2212072" y="2281456"/>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2976344" y="2720464"/>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2214344" y="274776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2960427" y="3191312"/>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2202968" y="3186768"/>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2962699" y="3643968"/>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2218888" y="3680368"/>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2951323" y="4082976"/>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2207512" y="4119376"/>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2967243" y="4562928"/>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2196136" y="4572032"/>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2969515" y="5001936"/>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p:cNvSpPr/>
          <p:nvPr/>
        </p:nvSpPr>
        <p:spPr>
          <a:xfrm>
            <a:off x="2212056" y="501104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2958139" y="5495536"/>
            <a:ext cx="510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2200680" y="5477344"/>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6055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0" nodeType="clickEffect">
                                  <p:stCondLst>
                                    <p:cond delay="0"/>
                                  </p:stCondLst>
                                  <p:childTnLst>
                                    <p:anim calcmode="lin" valueType="num">
                                      <p:cBhvr>
                                        <p:cTn id="11" dur="1000"/>
                                        <p:tgtEl>
                                          <p:spTgt spid="4"/>
                                        </p:tgtEl>
                                        <p:attrNameLst>
                                          <p:attrName>ppt_w</p:attrName>
                                        </p:attrNameLst>
                                      </p:cBhvr>
                                      <p:tavLst>
                                        <p:tav tm="0">
                                          <p:val>
                                            <p:strVal val="ppt_w"/>
                                          </p:val>
                                        </p:tav>
                                        <p:tav tm="100000">
                                          <p:val>
                                            <p:fltVal val="0"/>
                                          </p:val>
                                        </p:tav>
                                      </p:tavLst>
                                    </p:anim>
                                    <p:anim calcmode="lin" valueType="num">
                                      <p:cBhvr>
                                        <p:cTn id="12" dur="1000"/>
                                        <p:tgtEl>
                                          <p:spTgt spid="4"/>
                                        </p:tgtEl>
                                        <p:attrNameLst>
                                          <p:attrName>ppt_h</p:attrName>
                                        </p:attrNameLst>
                                      </p:cBhvr>
                                      <p:tavLst>
                                        <p:tav tm="0">
                                          <p:val>
                                            <p:strVal val="ppt_h"/>
                                          </p:val>
                                        </p:tav>
                                        <p:tav tm="100000">
                                          <p:val>
                                            <p:fltVal val="0"/>
                                          </p:val>
                                        </p:tav>
                                      </p:tavLst>
                                    </p:anim>
                                    <p:anim calcmode="lin" valueType="num">
                                      <p:cBhvr>
                                        <p:cTn id="13" dur="1000"/>
                                        <p:tgtEl>
                                          <p:spTgt spid="4"/>
                                        </p:tgtEl>
                                        <p:attrNameLst>
                                          <p:attrName>style.rotation</p:attrName>
                                        </p:attrNameLst>
                                      </p:cBhvr>
                                      <p:tavLst>
                                        <p:tav tm="0">
                                          <p:val>
                                            <p:fltVal val="0"/>
                                          </p:val>
                                        </p:tav>
                                        <p:tav tm="100000">
                                          <p:val>
                                            <p:fltVal val="9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0" nodeType="clickEffect">
                                  <p:stCondLst>
                                    <p:cond delay="0"/>
                                  </p:stCondLst>
                                  <p:childTnLst>
                                    <p:animEffect transition="out" filter="circle(out)">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 calcmode="lin" valueType="num">
                                      <p:cBhvr>
                                        <p:cTn id="26" dur="1000"/>
                                        <p:tgtEl>
                                          <p:spTgt spid="6"/>
                                        </p:tgtEl>
                                        <p:attrNameLst>
                                          <p:attrName>style.rotation</p:attrName>
                                        </p:attrNameLst>
                                      </p:cBhvr>
                                      <p:tavLst>
                                        <p:tav tm="0">
                                          <p:val>
                                            <p:fltVal val="0"/>
                                          </p:val>
                                        </p:tav>
                                        <p:tav tm="100000">
                                          <p:val>
                                            <p:fltVal val="90"/>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0" nodeType="clickEffect">
                                  <p:stCondLst>
                                    <p:cond delay="0"/>
                                  </p:stCondLst>
                                  <p:childTnLst>
                                    <p:anim calcmode="lin" valueType="num">
                                      <p:cBhvr>
                                        <p:cTn id="37" dur="1000"/>
                                        <p:tgtEl>
                                          <p:spTgt spid="10"/>
                                        </p:tgtEl>
                                        <p:attrNameLst>
                                          <p:attrName>ppt_w</p:attrName>
                                        </p:attrNameLst>
                                      </p:cBhvr>
                                      <p:tavLst>
                                        <p:tav tm="0">
                                          <p:val>
                                            <p:strVal val="ppt_w"/>
                                          </p:val>
                                        </p:tav>
                                        <p:tav tm="100000">
                                          <p:val>
                                            <p:fltVal val="0"/>
                                          </p:val>
                                        </p:tav>
                                      </p:tavLst>
                                    </p:anim>
                                    <p:anim calcmode="lin" valueType="num">
                                      <p:cBhvr>
                                        <p:cTn id="38" dur="1000"/>
                                        <p:tgtEl>
                                          <p:spTgt spid="10"/>
                                        </p:tgtEl>
                                        <p:attrNameLst>
                                          <p:attrName>ppt_h</p:attrName>
                                        </p:attrNameLst>
                                      </p:cBhvr>
                                      <p:tavLst>
                                        <p:tav tm="0">
                                          <p:val>
                                            <p:strVal val="ppt_h"/>
                                          </p:val>
                                        </p:tav>
                                        <p:tav tm="100000">
                                          <p:val>
                                            <p:fltVal val="0"/>
                                          </p:val>
                                        </p:tav>
                                      </p:tavLst>
                                    </p:anim>
                                    <p:anim calcmode="lin" valueType="num">
                                      <p:cBhvr>
                                        <p:cTn id="39" dur="1000"/>
                                        <p:tgtEl>
                                          <p:spTgt spid="10"/>
                                        </p:tgtEl>
                                        <p:attrNameLst>
                                          <p:attrName>style.rotation</p:attrName>
                                        </p:attrNameLst>
                                      </p:cBhvr>
                                      <p:tavLst>
                                        <p:tav tm="0">
                                          <p:val>
                                            <p:fltVal val="0"/>
                                          </p:val>
                                        </p:tav>
                                        <p:tav tm="100000">
                                          <p:val>
                                            <p:fltVal val="90"/>
                                          </p:val>
                                        </p:tav>
                                      </p:tavLst>
                                    </p:anim>
                                    <p:animEffect transition="out" filter="fade">
                                      <p:cBhvr>
                                        <p:cTn id="40" dur="1000"/>
                                        <p:tgtEl>
                                          <p:spTgt spid="10"/>
                                        </p:tgtEl>
                                      </p:cBhvr>
                                    </p:animEffect>
                                    <p:set>
                                      <p:cBhvr>
                                        <p:cTn id="41" dur="1" fill="hold">
                                          <p:stCondLst>
                                            <p:cond delay="9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0" nodeType="clickEffect">
                                  <p:stCondLst>
                                    <p:cond delay="0"/>
                                  </p:stCondLst>
                                  <p:childTnLst>
                                    <p:animEffect transition="out" filter="circle(out)">
                                      <p:cBhvr>
                                        <p:cTn id="45" dur="2000"/>
                                        <p:tgtEl>
                                          <p:spTgt spid="11"/>
                                        </p:tgtEl>
                                      </p:cBhvr>
                                    </p:animEffect>
                                    <p:set>
                                      <p:cBhvr>
                                        <p:cTn id="46" dur="1" fill="hold">
                                          <p:stCondLst>
                                            <p:cond delay="19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1000"/>
                                        <p:tgtEl>
                                          <p:spTgt spid="12"/>
                                        </p:tgtEl>
                                        <p:attrNameLst>
                                          <p:attrName>ppt_w</p:attrName>
                                        </p:attrNameLst>
                                      </p:cBhvr>
                                      <p:tavLst>
                                        <p:tav tm="0">
                                          <p:val>
                                            <p:strVal val="ppt_w"/>
                                          </p:val>
                                        </p:tav>
                                        <p:tav tm="100000">
                                          <p:val>
                                            <p:fltVal val="0"/>
                                          </p:val>
                                        </p:tav>
                                      </p:tavLst>
                                    </p:anim>
                                    <p:anim calcmode="lin" valueType="num">
                                      <p:cBhvr>
                                        <p:cTn id="51" dur="1000"/>
                                        <p:tgtEl>
                                          <p:spTgt spid="12"/>
                                        </p:tgtEl>
                                        <p:attrNameLst>
                                          <p:attrName>ppt_h</p:attrName>
                                        </p:attrNameLst>
                                      </p:cBhvr>
                                      <p:tavLst>
                                        <p:tav tm="0">
                                          <p:val>
                                            <p:strVal val="ppt_h"/>
                                          </p:val>
                                        </p:tav>
                                        <p:tav tm="100000">
                                          <p:val>
                                            <p:fltVal val="0"/>
                                          </p:val>
                                        </p:tav>
                                      </p:tavLst>
                                    </p:anim>
                                    <p:anim calcmode="lin" valueType="num">
                                      <p:cBhvr>
                                        <p:cTn id="52" dur="1000"/>
                                        <p:tgtEl>
                                          <p:spTgt spid="12"/>
                                        </p:tgtEl>
                                        <p:attrNameLst>
                                          <p:attrName>style.rotation</p:attrName>
                                        </p:attrNameLst>
                                      </p:cBhvr>
                                      <p:tavLst>
                                        <p:tav tm="0">
                                          <p:val>
                                            <p:fltVal val="0"/>
                                          </p:val>
                                        </p:tav>
                                        <p:tav tm="100000">
                                          <p:val>
                                            <p:fltVal val="90"/>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grpId="0" nodeType="clickEffect">
                                  <p:stCondLst>
                                    <p:cond delay="0"/>
                                  </p:stCondLst>
                                  <p:childTnLst>
                                    <p:animEffect transition="out" filter="circle(out)">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grpId="0" nodeType="clickEffect">
                                  <p:stCondLst>
                                    <p:cond delay="0"/>
                                  </p:stCondLst>
                                  <p:childTnLst>
                                    <p:anim calcmode="lin" valueType="num">
                                      <p:cBhvr>
                                        <p:cTn id="63" dur="1000"/>
                                        <p:tgtEl>
                                          <p:spTgt spid="14"/>
                                        </p:tgtEl>
                                        <p:attrNameLst>
                                          <p:attrName>ppt_w</p:attrName>
                                        </p:attrNameLst>
                                      </p:cBhvr>
                                      <p:tavLst>
                                        <p:tav tm="0">
                                          <p:val>
                                            <p:strVal val="ppt_w"/>
                                          </p:val>
                                        </p:tav>
                                        <p:tav tm="100000">
                                          <p:val>
                                            <p:fltVal val="0"/>
                                          </p:val>
                                        </p:tav>
                                      </p:tavLst>
                                    </p:anim>
                                    <p:anim calcmode="lin" valueType="num">
                                      <p:cBhvr>
                                        <p:cTn id="64" dur="1000"/>
                                        <p:tgtEl>
                                          <p:spTgt spid="14"/>
                                        </p:tgtEl>
                                        <p:attrNameLst>
                                          <p:attrName>ppt_h</p:attrName>
                                        </p:attrNameLst>
                                      </p:cBhvr>
                                      <p:tavLst>
                                        <p:tav tm="0">
                                          <p:val>
                                            <p:strVal val="ppt_h"/>
                                          </p:val>
                                        </p:tav>
                                        <p:tav tm="100000">
                                          <p:val>
                                            <p:fltVal val="0"/>
                                          </p:val>
                                        </p:tav>
                                      </p:tavLst>
                                    </p:anim>
                                    <p:anim calcmode="lin" valueType="num">
                                      <p:cBhvr>
                                        <p:cTn id="65" dur="1000"/>
                                        <p:tgtEl>
                                          <p:spTgt spid="14"/>
                                        </p:tgtEl>
                                        <p:attrNameLst>
                                          <p:attrName>style.rotation</p:attrName>
                                        </p:attrNameLst>
                                      </p:cBhvr>
                                      <p:tavLst>
                                        <p:tav tm="0">
                                          <p:val>
                                            <p:fltVal val="0"/>
                                          </p:val>
                                        </p:tav>
                                        <p:tav tm="100000">
                                          <p:val>
                                            <p:fltVal val="90"/>
                                          </p:val>
                                        </p:tav>
                                      </p:tavLst>
                                    </p:anim>
                                    <p:animEffect transition="out" filter="fade">
                                      <p:cBhvr>
                                        <p:cTn id="66" dur="1000"/>
                                        <p:tgtEl>
                                          <p:spTgt spid="14"/>
                                        </p:tgtEl>
                                      </p:cBhvr>
                                    </p:animEffect>
                                    <p:set>
                                      <p:cBhvr>
                                        <p:cTn id="67" dur="1" fill="hold">
                                          <p:stCondLst>
                                            <p:cond delay="9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6" presetClass="exit" presetSubtype="32" fill="hold" grpId="0" nodeType="clickEffect">
                                  <p:stCondLst>
                                    <p:cond delay="0"/>
                                  </p:stCondLst>
                                  <p:childTnLst>
                                    <p:animEffect transition="out" filter="circle(out)">
                                      <p:cBhvr>
                                        <p:cTn id="71" dur="2000"/>
                                        <p:tgtEl>
                                          <p:spTgt spid="15"/>
                                        </p:tgtEl>
                                      </p:cBhvr>
                                    </p:animEffect>
                                    <p:set>
                                      <p:cBhvr>
                                        <p:cTn id="72" dur="1" fill="hold">
                                          <p:stCondLst>
                                            <p:cond delay="19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0" nodeType="clickEffect">
                                  <p:stCondLst>
                                    <p:cond delay="0"/>
                                  </p:stCondLst>
                                  <p:childTnLst>
                                    <p:anim calcmode="lin" valueType="num">
                                      <p:cBhvr>
                                        <p:cTn id="76" dur="1000"/>
                                        <p:tgtEl>
                                          <p:spTgt spid="16"/>
                                        </p:tgtEl>
                                        <p:attrNameLst>
                                          <p:attrName>ppt_w</p:attrName>
                                        </p:attrNameLst>
                                      </p:cBhvr>
                                      <p:tavLst>
                                        <p:tav tm="0">
                                          <p:val>
                                            <p:strVal val="ppt_w"/>
                                          </p:val>
                                        </p:tav>
                                        <p:tav tm="100000">
                                          <p:val>
                                            <p:fltVal val="0"/>
                                          </p:val>
                                        </p:tav>
                                      </p:tavLst>
                                    </p:anim>
                                    <p:anim calcmode="lin" valueType="num">
                                      <p:cBhvr>
                                        <p:cTn id="77" dur="1000"/>
                                        <p:tgtEl>
                                          <p:spTgt spid="16"/>
                                        </p:tgtEl>
                                        <p:attrNameLst>
                                          <p:attrName>ppt_h</p:attrName>
                                        </p:attrNameLst>
                                      </p:cBhvr>
                                      <p:tavLst>
                                        <p:tav tm="0">
                                          <p:val>
                                            <p:strVal val="ppt_h"/>
                                          </p:val>
                                        </p:tav>
                                        <p:tav tm="100000">
                                          <p:val>
                                            <p:fltVal val="0"/>
                                          </p:val>
                                        </p:tav>
                                      </p:tavLst>
                                    </p:anim>
                                    <p:anim calcmode="lin" valueType="num">
                                      <p:cBhvr>
                                        <p:cTn id="78" dur="1000"/>
                                        <p:tgtEl>
                                          <p:spTgt spid="16"/>
                                        </p:tgtEl>
                                        <p:attrNameLst>
                                          <p:attrName>style.rotation</p:attrName>
                                        </p:attrNameLst>
                                      </p:cBhvr>
                                      <p:tavLst>
                                        <p:tav tm="0">
                                          <p:val>
                                            <p:fltVal val="0"/>
                                          </p:val>
                                        </p:tav>
                                        <p:tav tm="100000">
                                          <p:val>
                                            <p:fltVal val="90"/>
                                          </p:val>
                                        </p:tav>
                                      </p:tavLst>
                                    </p:anim>
                                    <p:animEffect transition="out" filter="fade">
                                      <p:cBhvr>
                                        <p:cTn id="79" dur="1000"/>
                                        <p:tgtEl>
                                          <p:spTgt spid="16"/>
                                        </p:tgtEl>
                                      </p:cBhvr>
                                    </p:animEffect>
                                    <p:set>
                                      <p:cBhvr>
                                        <p:cTn id="80" dur="1" fill="hold">
                                          <p:stCondLst>
                                            <p:cond delay="999"/>
                                          </p:stCondLst>
                                        </p:cTn>
                                        <p:tgtEl>
                                          <p:spTgt spid="1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6" presetClass="exit" presetSubtype="32" fill="hold" grpId="0" nodeType="clickEffect">
                                  <p:stCondLst>
                                    <p:cond delay="0"/>
                                  </p:stCondLst>
                                  <p:childTnLst>
                                    <p:animEffect transition="out" filter="circle(out)">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1" presetClass="exit" presetSubtype="0" fill="hold" grpId="0" nodeType="clickEffect">
                                  <p:stCondLst>
                                    <p:cond delay="0"/>
                                  </p:stCondLst>
                                  <p:childTnLst>
                                    <p:anim calcmode="lin" valueType="num">
                                      <p:cBhvr>
                                        <p:cTn id="89" dur="1000"/>
                                        <p:tgtEl>
                                          <p:spTgt spid="18"/>
                                        </p:tgtEl>
                                        <p:attrNameLst>
                                          <p:attrName>ppt_w</p:attrName>
                                        </p:attrNameLst>
                                      </p:cBhvr>
                                      <p:tavLst>
                                        <p:tav tm="0">
                                          <p:val>
                                            <p:strVal val="ppt_w"/>
                                          </p:val>
                                        </p:tav>
                                        <p:tav tm="100000">
                                          <p:val>
                                            <p:fltVal val="0"/>
                                          </p:val>
                                        </p:tav>
                                      </p:tavLst>
                                    </p:anim>
                                    <p:anim calcmode="lin" valueType="num">
                                      <p:cBhvr>
                                        <p:cTn id="90" dur="1000"/>
                                        <p:tgtEl>
                                          <p:spTgt spid="18"/>
                                        </p:tgtEl>
                                        <p:attrNameLst>
                                          <p:attrName>ppt_h</p:attrName>
                                        </p:attrNameLst>
                                      </p:cBhvr>
                                      <p:tavLst>
                                        <p:tav tm="0">
                                          <p:val>
                                            <p:strVal val="ppt_h"/>
                                          </p:val>
                                        </p:tav>
                                        <p:tav tm="100000">
                                          <p:val>
                                            <p:fltVal val="0"/>
                                          </p:val>
                                        </p:tav>
                                      </p:tavLst>
                                    </p:anim>
                                    <p:anim calcmode="lin" valueType="num">
                                      <p:cBhvr>
                                        <p:cTn id="91" dur="1000"/>
                                        <p:tgtEl>
                                          <p:spTgt spid="18"/>
                                        </p:tgtEl>
                                        <p:attrNameLst>
                                          <p:attrName>style.rotation</p:attrName>
                                        </p:attrNameLst>
                                      </p:cBhvr>
                                      <p:tavLst>
                                        <p:tav tm="0">
                                          <p:val>
                                            <p:fltVal val="0"/>
                                          </p:val>
                                        </p:tav>
                                        <p:tav tm="100000">
                                          <p:val>
                                            <p:fltVal val="90"/>
                                          </p:val>
                                        </p:tav>
                                      </p:tavLst>
                                    </p:anim>
                                    <p:animEffect transition="out" filter="fad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6" presetClass="exit" presetSubtype="32" fill="hold" grpId="0" nodeType="clickEffect">
                                  <p:stCondLst>
                                    <p:cond delay="0"/>
                                  </p:stCondLst>
                                  <p:childTnLst>
                                    <p:animEffect transition="out" filter="circle(out)">
                                      <p:cBhvr>
                                        <p:cTn id="97" dur="2000"/>
                                        <p:tgtEl>
                                          <p:spTgt spid="19"/>
                                        </p:tgtEl>
                                      </p:cBhvr>
                                    </p:animEffect>
                                    <p:set>
                                      <p:cBhvr>
                                        <p:cTn id="98" dur="1" fill="hold">
                                          <p:stCondLst>
                                            <p:cond delay="19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1" presetClass="exit" presetSubtype="0" fill="hold" grpId="0" nodeType="clickEffect">
                                  <p:stCondLst>
                                    <p:cond delay="0"/>
                                  </p:stCondLst>
                                  <p:childTnLst>
                                    <p:anim calcmode="lin" valueType="num">
                                      <p:cBhvr>
                                        <p:cTn id="102" dur="1000"/>
                                        <p:tgtEl>
                                          <p:spTgt spid="20"/>
                                        </p:tgtEl>
                                        <p:attrNameLst>
                                          <p:attrName>ppt_w</p:attrName>
                                        </p:attrNameLst>
                                      </p:cBhvr>
                                      <p:tavLst>
                                        <p:tav tm="0">
                                          <p:val>
                                            <p:strVal val="ppt_w"/>
                                          </p:val>
                                        </p:tav>
                                        <p:tav tm="100000">
                                          <p:val>
                                            <p:fltVal val="0"/>
                                          </p:val>
                                        </p:tav>
                                      </p:tavLst>
                                    </p:anim>
                                    <p:anim calcmode="lin" valueType="num">
                                      <p:cBhvr>
                                        <p:cTn id="103" dur="1000"/>
                                        <p:tgtEl>
                                          <p:spTgt spid="20"/>
                                        </p:tgtEl>
                                        <p:attrNameLst>
                                          <p:attrName>ppt_h</p:attrName>
                                        </p:attrNameLst>
                                      </p:cBhvr>
                                      <p:tavLst>
                                        <p:tav tm="0">
                                          <p:val>
                                            <p:strVal val="ppt_h"/>
                                          </p:val>
                                        </p:tav>
                                        <p:tav tm="100000">
                                          <p:val>
                                            <p:fltVal val="0"/>
                                          </p:val>
                                        </p:tav>
                                      </p:tavLst>
                                    </p:anim>
                                    <p:anim calcmode="lin" valueType="num">
                                      <p:cBhvr>
                                        <p:cTn id="104" dur="1000"/>
                                        <p:tgtEl>
                                          <p:spTgt spid="20"/>
                                        </p:tgtEl>
                                        <p:attrNameLst>
                                          <p:attrName>style.rotation</p:attrName>
                                        </p:attrNameLst>
                                      </p:cBhvr>
                                      <p:tavLst>
                                        <p:tav tm="0">
                                          <p:val>
                                            <p:fltVal val="0"/>
                                          </p:val>
                                        </p:tav>
                                        <p:tav tm="100000">
                                          <p:val>
                                            <p:fltVal val="90"/>
                                          </p:val>
                                        </p:tav>
                                      </p:tavLst>
                                    </p:anim>
                                    <p:animEffect transition="out" filter="fade">
                                      <p:cBhvr>
                                        <p:cTn id="105" dur="1000"/>
                                        <p:tgtEl>
                                          <p:spTgt spid="20"/>
                                        </p:tgtEl>
                                      </p:cBhvr>
                                    </p:animEffect>
                                    <p:set>
                                      <p:cBhvr>
                                        <p:cTn id="106" dur="1" fill="hold">
                                          <p:stCondLst>
                                            <p:cond delay="999"/>
                                          </p:stCondLst>
                                        </p:cTn>
                                        <p:tgtEl>
                                          <p:spTgt spid="2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0" nodeType="clickEffect">
                                  <p:stCondLst>
                                    <p:cond delay="0"/>
                                  </p:stCondLst>
                                  <p:childTnLst>
                                    <p:animEffect transition="out" filter="circle(out)">
                                      <p:cBhvr>
                                        <p:cTn id="110" dur="2000"/>
                                        <p:tgtEl>
                                          <p:spTgt spid="21"/>
                                        </p:tgtEl>
                                      </p:cBhvr>
                                    </p:animEffect>
                                    <p:set>
                                      <p:cBhvr>
                                        <p:cTn id="111" dur="1" fill="hold">
                                          <p:stCondLst>
                                            <p:cond delay="1999"/>
                                          </p:stCondLst>
                                        </p:cTn>
                                        <p:tgtEl>
                                          <p:spTgt spid="2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1" presetClass="exit" presetSubtype="0" fill="hold" grpId="0" nodeType="clickEffect">
                                  <p:stCondLst>
                                    <p:cond delay="0"/>
                                  </p:stCondLst>
                                  <p:childTnLst>
                                    <p:anim calcmode="lin" valueType="num">
                                      <p:cBhvr>
                                        <p:cTn id="115" dur="1000"/>
                                        <p:tgtEl>
                                          <p:spTgt spid="22"/>
                                        </p:tgtEl>
                                        <p:attrNameLst>
                                          <p:attrName>ppt_w</p:attrName>
                                        </p:attrNameLst>
                                      </p:cBhvr>
                                      <p:tavLst>
                                        <p:tav tm="0">
                                          <p:val>
                                            <p:strVal val="ppt_w"/>
                                          </p:val>
                                        </p:tav>
                                        <p:tav tm="100000">
                                          <p:val>
                                            <p:fltVal val="0"/>
                                          </p:val>
                                        </p:tav>
                                      </p:tavLst>
                                    </p:anim>
                                    <p:anim calcmode="lin" valueType="num">
                                      <p:cBhvr>
                                        <p:cTn id="116" dur="1000"/>
                                        <p:tgtEl>
                                          <p:spTgt spid="22"/>
                                        </p:tgtEl>
                                        <p:attrNameLst>
                                          <p:attrName>ppt_h</p:attrName>
                                        </p:attrNameLst>
                                      </p:cBhvr>
                                      <p:tavLst>
                                        <p:tav tm="0">
                                          <p:val>
                                            <p:strVal val="ppt_h"/>
                                          </p:val>
                                        </p:tav>
                                        <p:tav tm="100000">
                                          <p:val>
                                            <p:fltVal val="0"/>
                                          </p:val>
                                        </p:tav>
                                      </p:tavLst>
                                    </p:anim>
                                    <p:anim calcmode="lin" valueType="num">
                                      <p:cBhvr>
                                        <p:cTn id="117" dur="1000"/>
                                        <p:tgtEl>
                                          <p:spTgt spid="22"/>
                                        </p:tgtEl>
                                        <p:attrNameLst>
                                          <p:attrName>style.rotation</p:attrName>
                                        </p:attrNameLst>
                                      </p:cBhvr>
                                      <p:tavLst>
                                        <p:tav tm="0">
                                          <p:val>
                                            <p:fltVal val="0"/>
                                          </p:val>
                                        </p:tav>
                                        <p:tav tm="100000">
                                          <p:val>
                                            <p:fltVal val="90"/>
                                          </p:val>
                                        </p:tav>
                                      </p:tavLst>
                                    </p:anim>
                                    <p:animEffect transition="out" filter="fade">
                                      <p:cBhvr>
                                        <p:cTn id="118" dur="1000"/>
                                        <p:tgtEl>
                                          <p:spTgt spid="22"/>
                                        </p:tgtEl>
                                      </p:cBhvr>
                                    </p:animEffect>
                                    <p:set>
                                      <p:cBhvr>
                                        <p:cTn id="119"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22721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1992183" y="344269"/>
            <a:ext cx="4966182" cy="646331"/>
          </a:xfrm>
          <a:prstGeom prst="rect">
            <a:avLst/>
          </a:prstGeom>
          <a:noFill/>
        </p:spPr>
        <p:txBody>
          <a:bodyPr wrap="square" rtlCol="1">
            <a:spAutoFit/>
          </a:bodyPr>
          <a:lstStyle/>
          <a:p>
            <a:pPr algn="ctr"/>
            <a:r>
              <a:rPr lang="ar-SA" sz="3600" smtClean="0">
                <a:cs typeface="PT Bold Heading" pitchFamily="2" charset="-78"/>
              </a:rPr>
              <a:t>خطة الجلسة</a:t>
            </a:r>
            <a:endParaRPr lang="ar-SA" sz="3600" dirty="0">
              <a:cs typeface="PT Bold Heading" pitchFamily="2" charset="-78"/>
            </a:endParaRPr>
          </a:p>
        </p:txBody>
      </p:sp>
      <p:graphicFrame>
        <p:nvGraphicFramePr>
          <p:cNvPr id="8" name="Diagram 2"/>
          <p:cNvGraphicFramePr/>
          <p:nvPr>
            <p:extLst>
              <p:ext uri="{D42A27DB-BD31-4B8C-83A1-F6EECF244321}">
                <p14:modId xmlns:p14="http://schemas.microsoft.com/office/powerpoint/2010/main" xmlns="" val="697902688"/>
              </p:ext>
            </p:extLst>
          </p:nvPr>
        </p:nvGraphicFramePr>
        <p:xfrm>
          <a:off x="1219200" y="1295400"/>
          <a:ext cx="68199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مجموعة 8"/>
          <p:cNvGrpSpPr/>
          <p:nvPr/>
        </p:nvGrpSpPr>
        <p:grpSpPr>
          <a:xfrm>
            <a:off x="1232848" y="5214618"/>
            <a:ext cx="3409950" cy="320686"/>
            <a:chOff x="0" y="2501915"/>
            <a:chExt cx="3409950" cy="320686"/>
          </a:xfrm>
          <a:scene3d>
            <a:camera prst="orthographicFront">
              <a:rot lat="0" lon="0" rev="0"/>
            </a:camera>
            <a:lightRig rig="contrasting" dir="t">
              <a:rot lat="0" lon="0" rev="1200000"/>
            </a:lightRig>
          </a:scene3d>
        </p:grpSpPr>
        <p:sp>
          <p:nvSpPr>
            <p:cNvPr id="10" name="مستطيل 9"/>
            <p:cNvSpPr/>
            <p:nvPr/>
          </p:nvSpPr>
          <p:spPr>
            <a:xfrm>
              <a:off x="0" y="2501915"/>
              <a:ext cx="3409950" cy="320686"/>
            </a:xfrm>
            <a:prstGeom prst="rect">
              <a:avLst/>
            </a:prstGeom>
            <a:sp3d z="300000"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1" name="مستطيل 10"/>
            <p:cNvSpPr/>
            <p:nvPr/>
          </p:nvSpPr>
          <p:spPr>
            <a:xfrm>
              <a:off x="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20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p:txBody>
        </p:sp>
      </p:grpSp>
      <p:grpSp>
        <p:nvGrpSpPr>
          <p:cNvPr id="12" name="مجموعة 11"/>
          <p:cNvGrpSpPr/>
          <p:nvPr/>
        </p:nvGrpSpPr>
        <p:grpSpPr>
          <a:xfrm>
            <a:off x="4642798" y="5214618"/>
            <a:ext cx="3409950" cy="320686"/>
            <a:chOff x="3409950" y="2501915"/>
            <a:chExt cx="3409950" cy="320686"/>
          </a:xfrm>
          <a:scene3d>
            <a:camera prst="orthographicFront">
              <a:rot lat="0" lon="0" rev="0"/>
            </a:camera>
            <a:lightRig rig="contrasting" dir="t">
              <a:rot lat="0" lon="0" rev="1200000"/>
            </a:lightRig>
          </a:scene3d>
        </p:grpSpPr>
        <p:sp>
          <p:nvSpPr>
            <p:cNvPr id="13" name="مستطيل 12"/>
            <p:cNvSpPr/>
            <p:nvPr/>
          </p:nvSpPr>
          <p:spPr>
            <a:xfrm>
              <a:off x="3409950" y="2501915"/>
              <a:ext cx="3409950" cy="320686"/>
            </a:xfrm>
            <a:prstGeom prst="rect">
              <a:avLst/>
            </a:prstGeom>
            <a:sp3d z="300000" contourW="19050" prstMaterial="metal">
              <a:bevelT w="88900" h="203200"/>
              <a:bevelB w="165100" h="254000"/>
            </a:sp3d>
          </p:spPr>
          <p:style>
            <a:lnRef idx="0">
              <a:schemeClr val="accent4">
                <a:tint val="40000"/>
                <a:alpha val="90000"/>
                <a:hueOff val="-108259"/>
                <a:satOff val="-2245"/>
                <a:lumOff val="-997"/>
                <a:alphaOff val="0"/>
              </a:schemeClr>
            </a:lnRef>
            <a:fillRef idx="1">
              <a:schemeClr val="accent4">
                <a:tint val="40000"/>
                <a:alpha val="90000"/>
                <a:hueOff val="-108259"/>
                <a:satOff val="-2245"/>
                <a:lumOff val="-997"/>
                <a:alphaOff val="0"/>
              </a:schemeClr>
            </a:fillRef>
            <a:effectRef idx="0">
              <a:schemeClr val="accent4">
                <a:tint val="40000"/>
                <a:alpha val="90000"/>
                <a:hueOff val="-108259"/>
                <a:satOff val="-2245"/>
                <a:lumOff val="-997"/>
                <a:alphaOff val="0"/>
              </a:schemeClr>
            </a:effectRef>
            <a:fontRef idx="minor">
              <a:schemeClr val="dk1">
                <a:hueOff val="0"/>
                <a:satOff val="0"/>
                <a:lumOff val="0"/>
                <a:alphaOff val="0"/>
              </a:schemeClr>
            </a:fontRef>
          </p:style>
        </p:sp>
        <p:sp>
          <p:nvSpPr>
            <p:cNvPr id="14" name="مستطيل 13"/>
            <p:cNvSpPr/>
            <p:nvPr/>
          </p:nvSpPr>
          <p:spPr>
            <a:xfrm>
              <a:off x="340995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p:txBody>
        </p:sp>
      </p:grpSp>
    </p:spTree>
    <p:extLst>
      <p:ext uri="{BB962C8B-B14F-4D97-AF65-F5344CB8AC3E}">
        <p14:creationId xmlns:p14="http://schemas.microsoft.com/office/powerpoint/2010/main" xmlns="" val="9517799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1065663" y="16764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يطبق استراتيجية المناقشة النشطة على درس من دروس مادة تخصصه</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769882" y="27432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1143000" y="27432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يطبق استراتيجية تدريس الأقران على درس من دروس مادة تخصصه</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846082" y="37338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693682" y="1676400"/>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914400"/>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1141863" y="38100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يطبق استراتيجية التدريس التبادلي على درس من دروس مادة تخصصه</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
        <p:nvSpPr>
          <p:cNvPr id="12" name="Rectangle 19"/>
          <p:cNvSpPr/>
          <p:nvPr/>
        </p:nvSpPr>
        <p:spPr>
          <a:xfrm>
            <a:off x="7848600" y="48006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4</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20"/>
          <p:cNvSpPr/>
          <p:nvPr/>
        </p:nvSpPr>
        <p:spPr>
          <a:xfrm>
            <a:off x="1177119" y="48768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يقترح معايير اختيار استراتيجيات التعلم النشط</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Tree>
    <p:extLst>
      <p:ext uri="{BB962C8B-B14F-4D97-AF65-F5344CB8AC3E}">
        <p14:creationId xmlns:p14="http://schemas.microsoft.com/office/powerpoint/2010/main" xmlns="" val="23817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286000" y="1200248"/>
            <a:ext cx="6758081" cy="5124352"/>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502857" y="1761754"/>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209800" y="1143000"/>
            <a:ext cx="5105400" cy="569386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من استراتيجيات وأساليب التعلم النشط استراتيجية المناقشة النشطة</a:t>
            </a:r>
          </a:p>
          <a:p>
            <a:pPr algn="r" rtl="1"/>
            <a:r>
              <a:rPr lang="ar-SA" sz="2800" dirty="0" smtClean="0">
                <a:latin typeface="Arial" pitchFamily="34" charset="0"/>
                <a:cs typeface="AL-Mohanad Bold" pitchFamily="2" charset="-78"/>
              </a:rPr>
              <a:t>بالتعاون مع أفراد مجموعتك:</a:t>
            </a:r>
          </a:p>
          <a:p>
            <a:pPr marL="457200" indent="-457200" algn="r" rtl="1">
              <a:buFont typeface="Arial" pitchFamily="34" charset="0"/>
              <a:buChar char="•"/>
            </a:pPr>
            <a:r>
              <a:rPr lang="ar-SA" sz="2800" dirty="0" smtClean="0">
                <a:latin typeface="Arial" pitchFamily="34" charset="0"/>
                <a:cs typeface="AL-Mohanad Bold" pitchFamily="2" charset="-78"/>
              </a:rPr>
              <a:t>اقرأ المادة العلمية قراءة صامتة</a:t>
            </a:r>
          </a:p>
          <a:p>
            <a:pPr marL="457200" indent="-457200" algn="r" rtl="1">
              <a:buFont typeface="Arial" pitchFamily="34" charset="0"/>
              <a:buChar char="•"/>
            </a:pPr>
            <a:r>
              <a:rPr lang="ar-SA" sz="2800" dirty="0" smtClean="0">
                <a:latin typeface="Arial" pitchFamily="34" charset="0"/>
                <a:cs typeface="AL-Mohanad Bold" pitchFamily="2" charset="-78"/>
              </a:rPr>
              <a:t>قم بدور المعلم وطبق عملياً على زملائك في المجموعة استراتيجية المناقشة النشطة  وفق الخطوات الاجرائية لهذه الاستراتيجية على درس من مادة تخصصك</a:t>
            </a:r>
          </a:p>
          <a:p>
            <a:pPr marL="457200" indent="-457200" algn="r" rtl="1">
              <a:buFont typeface="Arial" pitchFamily="34" charset="0"/>
              <a:buChar char="•"/>
            </a:pPr>
            <a:r>
              <a:rPr lang="ar-SA" sz="2800" dirty="0" smtClean="0">
                <a:latin typeface="Arial" pitchFamily="34" charset="0"/>
                <a:cs typeface="AL-Mohanad Bold" pitchFamily="2" charset="-78"/>
              </a:rPr>
              <a:t>اختر أحد أفراد المجموعة لتقويم تنفيذ الاستراتيجية وفق بطاقة الملاحظة التالية:</a:t>
            </a:r>
          </a:p>
          <a:p>
            <a:pPr algn="r" rtl="1"/>
            <a:endParaRPr lang="ar-SA" sz="2800" dirty="0" smtClean="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2/ 1 /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143000"/>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152400" y="404339"/>
            <a:ext cx="2125817" cy="769441"/>
          </a:xfrm>
          <a:prstGeom prst="rect">
            <a:avLst/>
          </a:prstGeom>
          <a:noFill/>
        </p:spPr>
        <p:txBody>
          <a:bodyPr wrap="square" rtlCol="1">
            <a:spAutoFit/>
          </a:bodyPr>
          <a:lstStyle/>
          <a:p>
            <a:pPr algn="ctr"/>
            <a:r>
              <a:rPr lang="ar-SA" sz="4400" dirty="0" smtClean="0">
                <a:cs typeface="PT Bold Heading" pitchFamily="2" charset="-78"/>
              </a:rPr>
              <a:t>15د</a:t>
            </a:r>
            <a:endParaRPr lang="ar-SA" sz="4400" dirty="0">
              <a:cs typeface="PT Bold Heading" pitchFamily="2" charset="-78"/>
            </a:endParaRPr>
          </a:p>
        </p:txBody>
      </p:sp>
      <p:sp>
        <p:nvSpPr>
          <p:cNvPr id="14" name="مربع نص 13"/>
          <p:cNvSpPr txBox="1"/>
          <p:nvPr/>
        </p:nvSpPr>
        <p:spPr>
          <a:xfrm>
            <a:off x="6859180" y="121920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تدريس مصغر</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23511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heel(1)">
                                      <p:cBhvr>
                                        <p:cTn id="3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772127830"/>
              </p:ext>
            </p:extLst>
          </p:nvPr>
        </p:nvGraphicFramePr>
        <p:xfrm>
          <a:off x="304800" y="838200"/>
          <a:ext cx="8423910" cy="4419600"/>
        </p:xfrm>
        <a:graphic>
          <a:graphicData uri="http://schemas.openxmlformats.org/drawingml/2006/table">
            <a:tbl>
              <a:tblPr rtl="1" firstRow="1" firstCol="1" bandRow="1">
                <a:tableStyleId>{5940675A-B579-460E-94D1-54222C63F5DA}</a:tableStyleId>
              </a:tblPr>
              <a:tblGrid>
                <a:gridCol w="669654"/>
                <a:gridCol w="5074645"/>
                <a:gridCol w="846769"/>
                <a:gridCol w="888872"/>
                <a:gridCol w="943970"/>
              </a:tblGrid>
              <a:tr h="701592">
                <a:tc>
                  <a:txBody>
                    <a:bodyPr/>
                    <a:lstStyle/>
                    <a:p>
                      <a:pPr algn="ctr" rtl="1">
                        <a:lnSpc>
                          <a:spcPct val="115000"/>
                        </a:lnSpc>
                        <a:spcAft>
                          <a:spcPts val="0"/>
                        </a:spcAft>
                      </a:pPr>
                      <a:r>
                        <a:rPr lang="ar-SA" sz="2000" dirty="0">
                          <a:effectLst/>
                          <a:cs typeface="Bader" pitchFamily="2" charset="-78"/>
                        </a:rPr>
                        <a:t>الرقم</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معايير  </a:t>
                      </a:r>
                      <a:r>
                        <a:rPr lang="ar-SA" sz="2000" dirty="0" smtClean="0">
                          <a:effectLst/>
                          <a:cs typeface="Bader" pitchFamily="2" charset="-78"/>
                        </a:rPr>
                        <a:t>استراتيجية </a:t>
                      </a:r>
                      <a:r>
                        <a:rPr lang="ar-SA" sz="2000" dirty="0">
                          <a:effectLst/>
                          <a:cs typeface="Bader" pitchFamily="2" charset="-78"/>
                        </a:rPr>
                        <a:t>المناقشة النشطة</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جيد</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متوسط</a:t>
                      </a:r>
                      <a:endParaRPr lang="en-US" sz="1600" dirty="0">
                        <a:effectLst/>
                        <a:latin typeface="Calibri"/>
                        <a:ea typeface="Calibri"/>
                        <a:cs typeface="Bader" pitchFamily="2" charset="-78"/>
                      </a:endParaRPr>
                    </a:p>
                  </a:txBody>
                  <a:tcPr marL="68580" marR="68580" marT="0" marB="0" anchor="ctr">
                    <a:solidFill>
                      <a:srgbClr val="00CCFF"/>
                    </a:solidFill>
                  </a:tcPr>
                </a:tc>
                <a:tc>
                  <a:txBody>
                    <a:bodyPr/>
                    <a:lstStyle/>
                    <a:p>
                      <a:pPr algn="ctr" rtl="1">
                        <a:lnSpc>
                          <a:spcPct val="115000"/>
                        </a:lnSpc>
                        <a:spcAft>
                          <a:spcPts val="0"/>
                        </a:spcAft>
                      </a:pPr>
                      <a:r>
                        <a:rPr lang="ar-SA" sz="2000" dirty="0">
                          <a:effectLst/>
                          <a:cs typeface="Bader" pitchFamily="2" charset="-78"/>
                        </a:rPr>
                        <a:t>ضعيف</a:t>
                      </a:r>
                      <a:endParaRPr lang="en-US" sz="1600" dirty="0">
                        <a:effectLst/>
                        <a:latin typeface="Calibri"/>
                        <a:ea typeface="Calibri"/>
                        <a:cs typeface="Bader" pitchFamily="2" charset="-78"/>
                      </a:endParaRPr>
                    </a:p>
                  </a:txBody>
                  <a:tcPr marL="68580" marR="68580" marT="0" marB="0" anchor="ctr">
                    <a:solidFill>
                      <a:srgbClr val="00CCFF"/>
                    </a:solidFill>
                  </a:tcPr>
                </a:tc>
              </a:tr>
              <a:tr h="403840">
                <a:tc>
                  <a:txBody>
                    <a:bodyPr/>
                    <a:lstStyle/>
                    <a:p>
                      <a:pPr algn="ctr" rtl="1">
                        <a:lnSpc>
                          <a:spcPct val="115000"/>
                        </a:lnSpc>
                        <a:spcAft>
                          <a:spcPts val="0"/>
                        </a:spcAft>
                      </a:pPr>
                      <a:r>
                        <a:rPr lang="ar-SA" sz="2000">
                          <a:effectLst/>
                          <a:cs typeface="AL-Mohanad Bold" pitchFamily="2" charset="-78"/>
                        </a:rPr>
                        <a:t>1</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dirty="0">
                          <a:effectLst/>
                          <a:cs typeface="AL-Mohanad Bold" pitchFamily="2" charset="-78"/>
                        </a:rPr>
                        <a:t>عدد الأهداف التي تم تحقيقها بالفعل</a:t>
                      </a:r>
                      <a:endParaRPr lang="en-US" sz="1600" dirty="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403840">
                <a:tc>
                  <a:txBody>
                    <a:bodyPr/>
                    <a:lstStyle/>
                    <a:p>
                      <a:pPr algn="ctr" rtl="1">
                        <a:lnSpc>
                          <a:spcPct val="115000"/>
                        </a:lnSpc>
                        <a:spcAft>
                          <a:spcPts val="0"/>
                        </a:spcAft>
                      </a:pPr>
                      <a:r>
                        <a:rPr lang="ar-SA" sz="2000">
                          <a:effectLst/>
                          <a:cs typeface="AL-Mohanad Bold" pitchFamily="2" charset="-78"/>
                        </a:rPr>
                        <a:t>2</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عدد الطلاب الذين اشتركوا فعليًا في المناقشة</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403840">
                <a:tc>
                  <a:txBody>
                    <a:bodyPr/>
                    <a:lstStyle/>
                    <a:p>
                      <a:pPr algn="ctr" rtl="1">
                        <a:lnSpc>
                          <a:spcPct val="115000"/>
                        </a:lnSpc>
                        <a:spcAft>
                          <a:spcPts val="0"/>
                        </a:spcAft>
                      </a:pPr>
                      <a:r>
                        <a:rPr lang="ar-SA" sz="2000">
                          <a:effectLst/>
                          <a:cs typeface="AL-Mohanad Bold" pitchFamily="2" charset="-78"/>
                        </a:rPr>
                        <a:t>3</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عدد الأفكار أو الآراء أو الحلول  التي تم التوصل إليها</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835496">
                <a:tc>
                  <a:txBody>
                    <a:bodyPr/>
                    <a:lstStyle/>
                    <a:p>
                      <a:pPr algn="ctr" rtl="1">
                        <a:lnSpc>
                          <a:spcPct val="115000"/>
                        </a:lnSpc>
                        <a:spcAft>
                          <a:spcPts val="0"/>
                        </a:spcAft>
                      </a:pPr>
                      <a:r>
                        <a:rPr lang="ar-SA" sz="2000" dirty="0">
                          <a:effectLst/>
                          <a:cs typeface="AL-Mohanad Bold" pitchFamily="2" charset="-78"/>
                        </a:rPr>
                        <a:t>4</a:t>
                      </a:r>
                      <a:endParaRPr lang="en-US" sz="1600" dirty="0">
                        <a:effectLst/>
                        <a:latin typeface="Calibri"/>
                        <a:ea typeface="Calibri"/>
                        <a:cs typeface="AL-Mohanad Bold" pitchFamily="2" charset="-78"/>
                      </a:endParaRPr>
                    </a:p>
                  </a:txBody>
                  <a:tcPr marL="68580" marR="68580" marT="0" marB="0" anchor="ctr"/>
                </a:tc>
                <a:tc>
                  <a:txBody>
                    <a:bodyPr/>
                    <a:lstStyle/>
                    <a:p>
                      <a:pPr algn="just" rtl="1">
                        <a:lnSpc>
                          <a:spcPct val="115000"/>
                        </a:lnSpc>
                        <a:spcAft>
                          <a:spcPts val="0"/>
                        </a:spcAft>
                      </a:pPr>
                      <a:r>
                        <a:rPr lang="ar-SA" sz="2000" dirty="0">
                          <a:effectLst/>
                          <a:cs typeface="AL-Mohanad Bold" pitchFamily="2" charset="-78"/>
                        </a:rPr>
                        <a:t>طول الفترة الحقيقية التي استغرقتها المناقشة بفاعلية تامة</a:t>
                      </a:r>
                      <a:endParaRPr lang="en-US" sz="1600" dirty="0">
                        <a:effectLst/>
                        <a:latin typeface="Calibri"/>
                        <a:ea typeface="Calibri"/>
                        <a:cs typeface="AL-Mohanad Bold" pitchFamily="2" charset="-78"/>
                      </a:endParaRPr>
                    </a:p>
                  </a:txBody>
                  <a:tcPr marL="68580" marR="68580" marT="0" marB="0" anchor="ctr"/>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835496">
                <a:tc>
                  <a:txBody>
                    <a:bodyPr/>
                    <a:lstStyle/>
                    <a:p>
                      <a:pPr algn="ctr" rtl="1">
                        <a:lnSpc>
                          <a:spcPct val="115000"/>
                        </a:lnSpc>
                        <a:spcAft>
                          <a:spcPts val="0"/>
                        </a:spcAft>
                      </a:pPr>
                      <a:r>
                        <a:rPr lang="ar-SA" sz="2000">
                          <a:effectLst/>
                          <a:cs typeface="AL-Mohanad Bold" pitchFamily="2" charset="-78"/>
                        </a:rPr>
                        <a:t>5</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عدد الصفات المرغوب فيها من وراء المناقشة والتي تم اكتسابها من جانب الطلاب</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r>
              <a:tr h="835496">
                <a:tc>
                  <a:txBody>
                    <a:bodyPr/>
                    <a:lstStyle/>
                    <a:p>
                      <a:pPr algn="ctr" rtl="1">
                        <a:lnSpc>
                          <a:spcPct val="115000"/>
                        </a:lnSpc>
                        <a:spcAft>
                          <a:spcPts val="0"/>
                        </a:spcAft>
                      </a:pPr>
                      <a:r>
                        <a:rPr lang="ar-SA" sz="2000">
                          <a:effectLst/>
                          <a:cs typeface="AL-Mohanad Bold" pitchFamily="2" charset="-78"/>
                        </a:rPr>
                        <a:t>6</a:t>
                      </a:r>
                      <a:endParaRPr lang="en-US" sz="1600">
                        <a:effectLst/>
                        <a:latin typeface="Calibri"/>
                        <a:ea typeface="Calibri"/>
                        <a:cs typeface="AL-Mohanad Bold" pitchFamily="2" charset="-78"/>
                      </a:endParaRPr>
                    </a:p>
                  </a:txBody>
                  <a:tcPr marL="68580" marR="68580" marT="0" marB="0"/>
                </a:tc>
                <a:tc>
                  <a:txBody>
                    <a:bodyPr/>
                    <a:lstStyle/>
                    <a:p>
                      <a:pPr algn="just" rtl="1">
                        <a:lnSpc>
                          <a:spcPct val="115000"/>
                        </a:lnSpc>
                        <a:spcAft>
                          <a:spcPts val="0"/>
                        </a:spcAft>
                      </a:pPr>
                      <a:r>
                        <a:rPr lang="ar-SA" sz="2000">
                          <a:effectLst/>
                          <a:cs typeface="AL-Mohanad Bold" pitchFamily="2" charset="-78"/>
                        </a:rPr>
                        <a:t>مدى الفهم الحقيقي لجوانب الموضوع المطروح للنقاش أو القضية أو المشكلة التي تناولها الطلاب في مناقشاتهم</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a:effectLst/>
                          <a:cs typeface="AL-Mohanad Bold" pitchFamily="2" charset="-78"/>
                        </a:rPr>
                        <a:t> </a:t>
                      </a:r>
                      <a:endParaRPr lang="en-US" sz="1600">
                        <a:effectLst/>
                        <a:latin typeface="Calibri"/>
                        <a:ea typeface="Calibri"/>
                        <a:cs typeface="AL-Mohanad Bold" pitchFamily="2" charset="-78"/>
                      </a:endParaRPr>
                    </a:p>
                  </a:txBody>
                  <a:tcPr marL="68580" marR="68580" marT="0" marB="0"/>
                </a:tc>
                <a:tc>
                  <a:txBody>
                    <a:bodyPr/>
                    <a:lstStyle/>
                    <a:p>
                      <a:pPr algn="ctr" rtl="1">
                        <a:lnSpc>
                          <a:spcPct val="115000"/>
                        </a:lnSpc>
                        <a:spcAft>
                          <a:spcPts val="0"/>
                        </a:spcAft>
                      </a:pPr>
                      <a:r>
                        <a:rPr lang="ar-SA" sz="2000" dirty="0">
                          <a:effectLst/>
                          <a:cs typeface="AL-Mohanad Bold" pitchFamily="2" charset="-78"/>
                        </a:rPr>
                        <a:t> </a:t>
                      </a:r>
                      <a:endParaRPr lang="en-US" sz="16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xmlns="" val="1869947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استراتيجية المناقشة النشطة</a:t>
            </a:r>
            <a:endParaRPr lang="ar-SA" sz="3600" dirty="0">
              <a:solidFill>
                <a:srgbClr val="C00000"/>
              </a:solidFill>
              <a:cs typeface="PT Bold Heading" pitchFamily="2" charset="-78"/>
            </a:endParaRPr>
          </a:p>
        </p:txBody>
      </p:sp>
      <p:sp>
        <p:nvSpPr>
          <p:cNvPr id="3" name="مربع نص 2"/>
          <p:cNvSpPr txBox="1"/>
          <p:nvPr/>
        </p:nvSpPr>
        <p:spPr>
          <a:xfrm>
            <a:off x="694101" y="2828925"/>
            <a:ext cx="8068899" cy="3270126"/>
          </a:xfrm>
          <a:prstGeom prst="rect">
            <a:avLst/>
          </a:prstGeom>
          <a:noFill/>
        </p:spPr>
        <p:txBody>
          <a:bodyPr wrap="square" rtlCol="1">
            <a:spAutoFit/>
          </a:bodyPr>
          <a:lstStyle/>
          <a:p>
            <a:pPr algn="r" rtl="1">
              <a:lnSpc>
                <a:spcPct val="150000"/>
              </a:lnSpc>
            </a:pPr>
            <a:r>
              <a:rPr lang="ar-SA" sz="2800" dirty="0" smtClean="0">
                <a:cs typeface="AL-Mohanad Bold" pitchFamily="2" charset="-78"/>
              </a:rPr>
              <a:t>هي إحدى استراتيجيات التعلم النشط التي تشجع الطالب على المشاركة بفاعلية داخل حجرة الدراسة وذلك من خلال تفاعل لفظي أو شفهي بين الطلاب أنفسهم أو بين المعلم وأحد الطلاب أو بين المعلم وجميع الطلاب وذلك من أجل اكتساب مجموعة من المعلومات والمهارات والاتجاهات المرغوب فيها</a:t>
            </a:r>
            <a:endParaRPr lang="ar-SA" sz="2800" dirty="0">
              <a:cs typeface="AL-Mohanad Bold" pitchFamily="2" charset="-78"/>
            </a:endParaRPr>
          </a:p>
        </p:txBody>
      </p:sp>
      <p:sp>
        <p:nvSpPr>
          <p:cNvPr id="4" name="AutoShape 2" descr="data:image/jpeg;base64,/9j/4AAQSkZJRgABAQAAAQABAAD/2wCEAAkGBhQSEBUUEhQUFBUVGBUXFRUUFRAUFRQUFBUXFBYUFBUXHCYeFxkjGRcVHy8gIycqLCwsFR8xNTAqNSYrLCkBCQoKDgwOGA8PGioiHyQpLCkvKS41KS00LCwpKSwpKi0tKiksKSkqKSwsLC8pLC01LS8qLSkpKTAqNSwpKTUsKf/AABEIALEBHQMBIgACEQEDEQH/xAAbAAACAwEBAQAAAAAAAAAAAAAABQMEBgIBB//EAEcQAAEDAgQDBQQGCAMGBwAAAAEAAgMEEQUSITEGQVEiYXGBkRMyQqEHFCNSscEzYnKCkqLR8EOy4RUWJFNjwhc0VXOD0vH/xAAZAQEBAQEBAQAAAAAAAAAAAAAAAQIDBAX/xAAyEQACAQIEAwUIAQUAAAAAAAAAAQIDERIhMUEEUWEicYGR8BMUMqGxwdHhQiMzUqLx/9oADAMBAAIRAxEAPwD7ghCEAIQhACEIQAhC5kkDQXOIAAuSSAABuSTsEB0hYjE/pPZ7Qw0UL6uX9QHIO/a5HebDvVdrsbn1vT0oPLR7h5AO/wAy5+0W2Z6/dJrObUe/XyV2b9CwP+7OK7nEm37onW/H8l6afGodWzU1QB8LhkJ/lH+ZMb5P5D3eD0qR/wBvwb1C+YYh9JtdTOtUUbGE7ZvaNDv2ZMxYfVWaT6YAGh1RSTRsP+I27mepAH8yntY6G3wFZJSVmujX5PoyEmwPjClq7ewlaXH4D2X+TTv5XTldE09DyThKDtJWYIQhUwCEIQAhCiqqpsbHPe4Na0EucTYADmUCVyVU6/F4YBeaVkf7TmgnwG58lg6zi6rxCR0OHNMcbTZ87uzbz+E/qt7XUt2VnDvoqhvnqpJKl51ddzmMJ8GnM7zJXLG5fCvE93u0KX96Vn/is347L5jKs+lKgj/xS79lj/xdZVG/TDQE+9IP3Wfk5O6ThCkjHYpoG/8AxsJ9SLq0/AYCLGGEjvjjP5JafMmPhl/B+f6KFD9IVDLYNqGgn74cz5uFvmn8MzXtDmuDmnYtIIPgQsvX/RxQy707GH70V4j/ACWCzNTwBV0RMuG1D3W1MMhAc7uDvcf4OHml5rVXKqfD1MoycX1zXmrW8j6ihYfg/wCkcVD/AKvVN9hUA5bEFoc77pB1Y/u2PI8luFuMlJXR5qtGdKWGX/e4EIQtHIEIQgBCEIAQhCAEKhiGPU8H6aeKPue9jT6E3S1v0g4eTb63D5ut8zos4ktzrGjUkrqLfgzQoVaixOKYXhkjkHVj2vH8pVlaObTTswXzTHqqXFa51HE8x00J+2e3dxabHuJLgQ0bDKXa6L6WvnP0Ttytqmu/SiVue++jcuv74k+a5VM2onu4XsQqVVqrW6X39czZYNgUNLGI4GBjRvbdx+8527j3lMLICF0SPFJtu7BFl6hUyV6qjZIwska17XCxa4BzSO8FfPcUwx+ESiaDM+kkcGzQEk5CdBYnkdgTsbA3B0+kpHxm1poKnNt7J/8AEG3b55sq5zjdXPZwtVxmo6p5Nc/3yEmK8AUlWwTQfYPcA9ksIyh1xdrnR7O5dD3qtgHF1RR1Ao8SNw79FU3JDhewzOO4vYEnVpOtwbhz9H7icOgv/wBS37IleG/Ky44+wRtRRSaDPG0yxno5gJI8HNBafHuWLZYlqd1NKo6FTON2u7O116sa5Czf0eYsajD4nOJLmZoyTuchs0nvy5b960i7Rd1c8FWm6c5QezsCo4tjcNMzPPI2NvLMdT3NaNXHwCWcacWChhBaM80hywx6nM7QXIGpAuNBuSBzuM9gnAplf9ZxI+3ndr7N2scXMNyjRxHT3RyB3OXLOyO1OjHD7So7LZbv9dSZ/wBKDpiRQ0c9T+uRkj9bEepCzmM41XV9RHQzsZT3c0uaw5jYtL8zzmIOVgLgOpB6L6jHCAAAAANgNAPAcl87mf7HiO79BIGZSekkHsh/Owt81yqJ2V3ue3hJwc5YIJNRbWrd165H0HCcLjp4mxRNDWNFgPxJPMncnmrtlywrpd0fKk23dgheoVMniCEIQphvpK4SE0JqYhaeEF1xoZI26uY625AuQeRFuab/AEe8RGso2uebyRnI883WAc157y0i/eCm+JzNZE9z/da1xdf7oaSfksP9C9M4QTOPul0bR+01mZ3ye0eS4vKorbn0Y9vhJ4v4tW8dV9z6OheE23SSt44oYjZ9VCD0Dw4jxDbrq2lqeCMJT+FNjxCz1P8ASDh7zZtXDf8AWJZ/mAT6Gdr2hzHBzTsWkEHwIRNPQSpzh8SaO0IQqYBYfEcVnr6mSmppDBTwnLPMz9I9/OOM/Dsdf6gHcL5zwpUfVZaqlk0kbM6Rt/8AEjeBleOugHr4rnPVI9fDq0ZyWqtb7vw+48w7gykh1bCxzub5B7R5PUuff5Jm6giIsY4yOmRlvSyouqnFV5qx211rJHJuU3du7K2JcLUbjmbH7GQbSU5MLweoLND5gpe/jGqw9pbO01cZ0hm7Mbw/kyfl+8Ono9jj0SzitrDRzB9rZHb/AHvh/mssSVk2sj0UamKcYTWJXtb8bo9bhmI1Xaqao0zT/g0oAIHR0p1v6pbVYFLhcoqqcyTxkH6w17s0licxeSBqOd7XaRc6E21nDjnfU6f2l8/sos1975Bv3piHpgTRVxM6cmsmtGtE14fXUgwTiCGqjD4nhw0uPiaTycOX4HldMwVjsT4FjfJ7Wme6lm3zRe44nfNHcb88pF+d1XE+LwaFlPVAfE1wY8+IdkH4piktV5GXRpVM6crdJZfPR/I3SF80qPpbdBIY6mldG5tg7t7XAI1ykag9VucFx2KqiEkTrg7jm0/dcOR/sXCsailkjFXhalJYpLLmrP6F6aYNBLiABqSSAABzJ5L5zxFjbsTl+qUhPsgQZ57dkAG4t16gfEQPhBJk+kmN7qmnZI94ppLgtacoMrSTZx7wWW6WNrbq7g4ZGwMjaGNGwboNdz3nvOqy7zbWx2g48PGNRZyauuS28X9OpqsPp2RxMjjFmMa1rR0a0WHikvHeNNgo5LkB0jXRsHe4EF3g1pJ8h1CXY5xu2l7DWullLS4MaDo0AnM4jYWa46fdOw1UXDHDr6xzK6tcHkgOhhHuRi92lw5nmG7X1JcdkpX7MS0aSglXq6ct2/W5DwjhuJx0rY4xT07SXPzSh8kpzm4uwdlthYWJvpqnX+yMS/8AUGX6fVIrf5rrUWS7E6wtIa3c/ILSgkrHOfEznJytHPPRP6pnz13t3YywVb2Svgjuwsbkaezmacv3rvJ8Wjot9DigvZwssbxXhskUsdbEC8xi0zdbmPXteADnA9AQfhKdYficVTEHxuBB8LtPQjkViGTaO3Ef1acKkdErO2z7tr6moa64WV4+4SdVxtkh0qIblmuX2jDqY83I3ALTyPS5IZYViHwnknAcujSkrM8cJyozUo6oyPBnHjZ/sKj7OoYcrg8ZS9w7j7r+rfToNo0rMcVcH09W0vk+yka02nZYOa1ov2+T2DofIhVPourp5aQuneXgOyxuPvFrQL3J1Iuba66ELMW4vCz0VYU6sHVhla1138vwbRCq12IMhY58jg1rRck7D++ix8/0uUbSQPaOPc1g+TnA/JalNR1ZwpcNVqq8Itm5uuHyADVYF30mvk/8vRzydCQ4N9Q0j5hVZKGurjarlFPCd4o7Oc4dDYkfxOd+ys+0v8Kud1wbjnVkorvu/Jfom4px99e/6lRDPm/SyC+TKDqC4bRg7u5+6L3WhnqosIoY2AGR98sbG6PqJ3m5Pdcm56Cw10CWf7iwsAdSSS08zRpK173ZyP8AmtJs8en5JHBjMs2LQsrA1slPHI0W9x8jrn2rRyzMy+nLYYzi7vVnp7FaKhT+CN21u2lr9ug4HD01X28RkL76iljc5lPH3Oym8ju8n1TmjwOCIWjhiYP1WMHztdWGzhTArskkfNnVlLJ6ctirUYVFILPjjcOjmNP4hZjEuH3UV6jD3GJze0+C5MUoGpGQ7G39jdbFxWd4ixZsUbnvNmtB8zyA7ydFJJWzNUZzUrR8ufgabhnHm1lMydgtmFnNvfK4aEfmO4hNFkvouwt8OHM9oLGVzpcp0LWuADfVrQf3lrVYNuKuZrxjGrJQ0uCR8S8Jx1ga7MYpo/0czPfZ3EfE39U9Ta108Qq0nkznCcoPFF5nz5762m7NRTunaNpqUZ7jq6H3mnwFlTl4up7gOc6N33ZWSRn+YL6aoqmmbIwskaHtcCHNcAQQdwQVnC9mehVoPOUfJ2/P2MhLiIbE6TVwa0us3UkAX06rN41R1ksMNW+JslNdsjqaNxfIYiLtkfYWfvctGw352YYngkmGkuZmlojuNXSUt+vN8XfuOfUufo8rh7OSmDg4QkPhcCCHU813MseeV2dvdlC5vtOzPVD+lB1Kdn16aNdHp15ZHOFcSx1MYfE4OHPqO4jkroqSuMY+j2mmkMseemmOpkp3ZC4/rstld42ueqWv4QxCP9HWQyjpNCWHzcwm/ot9pao82GlPOMrdHf6pP7D2Cq6rnFsaip4jJK4NaPVx+60cys3hWNSCc01WwRVDdQATklZyfETuO7fQ9CBPgdCw4rOKge0kDGTUrnkuDI75XhjToC19tbX1Ucr6Go0FFtz0Svlv3MucFYO931iqqWZXVZFoni+WFoIYHg8zfY8mjncKHGeEZKaT61hoDXf4tMLCOVo+43QNd3aDmLG+baoWsCtYx71P2jmt8rbW5Hz/ABOvjxWgkbHds8fb9m7SRkrL6cjr2m3/AFtbHRZDhHiklwhn0efceRYSi5APjcEd5B56L6XxHwY2d4ngeaeqb7srRo+2lpW/ELaX3t1Giz+G/R06emmhrmMY72rpIJIiHGNzwM5Z/wBMuA7B36DQrnaSkevHQlSeds9N1fW3NaesxZxZCI3wVdiWsJhnA3NPMCx3mMzgO94Tzg7EzTkUNQQHs/QP2bUQk3a+M7HQ7eW4Kzr5pabNQ4n7kjXMiqRcseLaEk8xoddRbW47Sd8NSQ1OFPjrWhxos7Huv2miIXa+Nw1HZ0BB1yqX7V0bcbUcMldX1Xya7ndNdTeApJioyyhx2IsouGqh0OHxvqpDcMzudIdWtcczWuPMhpaOt0snrq2tbmpqaNsJ/RyTyOY54++GAEhp5dV0xHiVB4nmrJ2voho+qAXz7iqaKnma+kcY6h5F447ZHAnd7Nmkkjbe+3NamHgmtk0nqo4m8xTsc55HQSSWy+Nis9X4VTxYgIohaOkbnlkecz5J5BcGR53ytsbbA30CxUu1oerhFGnNvFeyzS07nfW7NLSEhoLrX59L81X/APEMFzmU1NPVFmjnRNcWA9MwB9fS6S00M+KyGKnJipWm0s9ve6sjB3Pd5nk0/TsHwaKlhbDC0NY3zJPNzj8TjzJWleWmhymoUfjV5cuXfbfp5nzXifiaukjbA6kNOKk+zaXvDnuuQC0NFiAbhpJHxLZtqIcOo2Ne6zY2ho+8925yjm5xufPosdxHxI0Yu57mmT6s0RQRtBOed4BcdjaxcRoCew2wKc4NwbLVSipxLX/l03wsG49oNv3Nb/ETsOabxO2bPXUhBUoOp2Y62Wrb0te+2+iuzOY/FV4jTS1bgYqeIZoo9byC4DnjwZmOfus3S5OqwsxmNhja1rcoy5QBpbTZbMsFrWFtrcrdLLBY5grsOaZqdwMBc0GmeTdrpHBoFO7xPuHv15LeHBnrzPM664iKpfDZ9lbZ7d/XvHQagsVWpxBkUZfI4Ma3cnZLm8VNf+hgqpumSnlt/E4ABbckjyRozlmllzHLZchWZOBtxPEZ3tc5jYImRtmZyqQ7MLcnAAkEeG2hTFmB1tYbSD6lCd7Oa+oeOgy9mPxuT3LX4VhUVLCIoWhjG/2XOJ3J5krNseuh3jP3dNxfa0y28dGYemqp4ag01QGmRrBIJIz2HsLsoJadWOuDp3aJnW8TwU4b7aRrC7ZupcbdGtBKybMcdPUSyQMMtRVP+xj5Mp4+xG+Q/A213HrmW84V4RbSgySu9tUyfpJiNh/y4h8LB87eAEi29DdeEIO81bosrvfnZel0TO4qfKLUtJUzk7OMZhi85JLCykwrgR8srZ8Rc15abspo7mFh5F5P6R3dt4hbdC3h5nm9vhVqat138/wCEIWzzghCEAIQhAeHvSPC+GqWnqHzQAMdI3KWNf8AZ6uDjlZs0kgbad2pVwz55HD4Wm1upG5Pnp5Iq2C23X5C6jRuMpRTSeoxQkmD4ifbOgcb9nOw8wBa7b8/eB9U7VMCjiThmKtiDZLte05opW6SRP8AvNPkLjY27gRgMTxOejqKY1jftIZMrahg+zqaeXsSNP3ZALOyn7p7ifqj3gAk7AEnwGqXB5mFzo3cNsDtqCb81zlC+aPXQ4j2eUldcu/W3fuM1xLKGtLnGwCXR4mWyBjzcOOUHS4cdADbe50UGO1P2kcfLV5/Bv8A3LoeQutqnv8Ads0d+p/oF46okbvZw9D6hFK7RSSuCFI6ujhrISyVgkYd2uGoI8NWuHIjXoVgcbwKnw1rIGulcyrla6Rps9xip+2IYw1oLi572N11sd1pX4j7GYluua7bXNibAgnrY39VYbWlxDie0L2Nm6X3tposSipHooV3Se9uV99vJ5lKi4flq3tmrhljac0VJe7R0fUcnu/V2HqFrVRwzEfaZmn3m2v3g7H5FQ41iBZlY02c++vMNFr27ySB6qpJHOpUlUeemy5DJ0gBsSL9LhfMMO+jOonnldWvDInSvkcyN13zEm4u4e4y1rc+4HVa8UrS25AN+up8yVzg+Ilk3sXG7XXy3+FwBNh3EA6eCkoqWpulXnSTwb+shqHRUzGRRsDQBZkbAAAPyH4r1s8h17I7rE/mkmGVYkkLyb5rkanTbK35p/G4LZwuUKahgZUGUwxtmfvMGjMTa2p3F9u/mnKVYjYtKtYVUF8LSd9Qe8tJbf5KIrbepbWA4+xxgqoYnElsNpixoLnSTPuyCNrRq5wGd1u9q2dfiIjyt3c69h3Ddx7hceqXsw2MTmqMUZlIAL7OzAAWs0kkN000GvNZkm1ZHWhOMJOUlsKMB4Ukme2orgBlN4abdsXR8vJ8nds3x22a5ikDmgjY6hdLSVjFSo5u78uQKGrha9jmPNg9rmnWxs4EGx5aFUMexMxNa1ujn3sejWi7iO/UAeKjw6AEXOpubk6kkb3JVMI74e4Xp6JhbAy17ZnuOZ77bZnHkOQ2HIJsqJk9m4fdJAI6X0uOivKJW0LKTk7yd2CEIVMghCEAIRdF0AIRdeEoDNioMc0jD94kd7XHMD8/kUVmI6bptXYa2YtdqCNnDm3mCOY/vxU4lw1dptKR+6D+aAW8L3lri/XLGwgnlmeQGj0Dj5LbpFw++KBgiHZN7ucfjcfiJ/vZPboCtiMRdDI1u5a4DxtoFnKbGOwOS1Eswb57BI6yghcXOLSC7U5TYX5nxKFEElW6aoijYdTI0m3JrXZ3O8gCnPFYLJIpfhN2HuN8zfXteiX0FRHSSucGZs+hcT2mjo07Wvy8NVqpY46mGx7THjwPiOjgR5EIBTSV2i9qq+wVehwORjnMuHBtrOuBcHa45O6qrimGTZg2waHG2cuGVt+ZtrZCCbEahznF7QS2MtzuGzS+7W387/JWqfE9N01q6uGkjNM1olc4fa5tiXDUutztbTkLapVQYZHbXMf3v9FCjjhFxfNK/wCFrQ2/VxOa3kAP4guuLrslik+EhzCejtHD1Gb0TDB6hkbGxhoaNgRzcfvd5PNWMSayWN0ZbnadCb2AI2IPUHoqDOsxDs7qDC7y1kYHwkvcegaP6kDzV4cMtDf0jvRqkwiSOlLgQ4lx7UmhNuQy8gO6+6gElITBO+J27HEDvYdWH+EhaOCu0UfFGFMmjE7HAPaOy7cSNOoZpuenmq2E4XM5oLgG+Lh+AVISYliIDTcpzgUBbTsDtCQXEdM5LrHyISyn4fLpry2ysIIbvnO4J/VHTmR030N0BkuLpXRVMMnwOaWX5BwJdY+IP8pXbsb7G6nxTEWVF4cocw63O+h0cPu9x3XjMNhY0WYNLHUudt1BNioUb4I0iBmYWJBNugc4uHyIV5UMPxUSEtOjhr3EdQr91SGQ4+Y5pgmHutL2O7s+UtJ/hI8wu8JxPs7ptj2JQtYYpB7TOLZB0PMn4fHfRJcD4eAGsjrcgANByF+fooUvz1XtHMYN3OHpe5PkAStCl9HQsjcXC5NrXPIdAr91SHqF5dF0B6heXRdAcZkZlV+sBH1kIC1mUUj7m3Ian8h+foovrIVaqlIhJ5v2/e0H5ICzRVwkuQb2JHmF3V7KjhUYbmy7FzreAOUfIBXak6IUyeKSZJmdHuDT57LTYTUktLHG7mEC/Vp1afxH7qyvFPuZhu1zSPIgp02qDHMl+F8ZB8QM7fwI81AdYpidhK4a5QWtHe3f539FTiqCWC+9hfxsqIkvFc82vJ8XNI/F1/JWuSAS4ybtd8k14Uxc5DGN3ZXM7r6P9ND4lKMUOhVz6P4c3aPIED+I/wBEBr6mX2bRbdQ1TS5mvNRYqC+aKMG1ySfBouU0kg7NlSHzXFoCye/I3PnfX8leop9Fe4ipb+Wqo00eihS3RTulmMVuzZpv5m/4D1TqbE25/ZN5aXsbabgHnbT1VLAIsvtJDyFvQX/NKMJnLpXEn4ifN2p/JAbN/urKYxV5XXsTvsCTYanQdyfyVHZWbxWUhzXN3BFvHZAd4ODIb3OUE5AToL7kDlcrVNu1lwk+BwWAA5LS+xBbZUhVp5c7dDqNj3qHEK3NDlGjnkRkdL+//KHeoVTBJcs00ZN8jreRAI/FQYpUthqWF+jDmNzoA4gDflpdAUMP1qpjyBDW+DRb8bpxX6MWZwmpvJK5oLm+0da25aDYHv01805qK7Oz+qhRZSzuiex9yfj8s7mPb8j6hbeapDWF5PZaC4+AF/wXzw14cMpsPZmRu+4c4O9NfmtDU13/AAcYO7mxg+AGY+ob81SCJrnSVbnPNyAC7uc7W3kLBbLC49FhuHpc7nvPxPcfQ2H4LeYYdFCkNfWeymjB2kJA8QLkeiYRusSPMeB5f31Wf45j+yikG8c0ZHg67D+KbsmvGx/92P8ArZUhczozqn9aR9aQFzOjOqf1pH1lAL/aFHtFyhAEkuhV6shzMZrYAg+mqoObcWPNQGmdaxleWj4ez6FwF0AyweQOia4c7+oJB+YKlrqoNGpVfAYckDGj4Wgf1Prdc4uOzbqQPUgIDO8RTXhc4XtuCQQDbXS+6ZV07DRwsaRqGDfXW1x6XXnF47LugCVwvY03axrT3AD06KFK1RSSshc32jS02b7pzWc4NPO17Ep6BdvklOJPcY7jUXboBr7wTOmq2+zFw+//ALcn/wBVSCWpgFnm2t7fK/5p7wDSBsJIvrrryJ1IHde6USuJY8ZHe8baAXGUdSLLScHxZaZoO+t/VATt1rm/qsefWwTmRKKVn/GOP/T/ADTWUoDN44zdJMNZZieY2+11naaqAi+Lns15FrnmAgH/AA/Wx+zkY9wGrswJtof9Eoo42iV/s9W5yW3+7YW15hJW9qduht2rlzSBsevenWGNvI7x/wC0KFGFVUkD3SfCyU1cl3Nv1/JMK2SySVE/2rL7a/kgNjgzU/Ys7g0gOy0ERVIZ1nZxKQffYx3mLj+i74raQ1rh1sfA/wD4irhP+0A4bCOx8SQQr2M+4D0I/GyAyODPu956uP4WXUcv2Y8ApGQNEj7Ai5N8rnAegNlVOHdkBrnW6Zj+agJ8LyOaczWOIeSMzWm1w3a6mxqoOVpsSBmvYE2uAAbDlv6qpRRFjDodzvcnYcypmYhbcKgU8OBzYy4NuG5i4CwIF73sVusFqc7b2ss7gRzyzdHGQeoITfhp942+A/BQpPxY9vsWMd8cjACLCxbeT/tt5qUODacC+wFlzxRhwnpy3YjtNPRzdj+Xml9PRMFiAeRsXOIB7gTZUhazIzLxCA9zIzLxCA9RZer26A8suJmOym3Q/gpQ5emXRAdYTXRZB9pHtzewH0uoMVxCO7O213bZcNIcbZhfRtyuYZbjVeTTHTxH4oCrxPMHtcGZnE3HZa8/O1gvKfBLAZ9+gUtdMbFW3S6G3RQpUqqZoYbAcvxC5DdFAblpvzU19EBWlbofFMMDxVjYw0kAjQjvSyoda6SyYeZni1xYcr9SgZr24o11XEGG5JN7fdsb3+S0MxSDhnh1sHa3ceZ1Kd1J0VIZXF4RJLZ18oDnEXIvYbHuuVQohdgGmyvVbu1IekZ+ZH9EvoD2R4BCosUeHsMouBsfwXccTo5H2bmaToQ5oOw5Ot+K52PkpKc7qAo4jO8kWYd9buj2tysSqELiZWZmaXsblpvcbWBKb1kRSlwtI39oIDQ4NCI5XtbsHG3gQCB81rYSspCbVDu8MPq0D8lqKc6KkMnPjIhrJRLpd12k7FthZWqnG2zDLHc352Nh1udla4jwRkwuQLjmk+EU3s4yz7rzbzAKA6hGrvEqQR6LmIdo+KnkGihogjkIFuVyrTsNY9oJFrjkqlr2/vmmDpQxouhBbhNI6GZ9srm5jzLT6WI+an4fkfGxoexxsN2ujI+bgfkuIJrucR1JUtGdAgGlbiOZhAjkv3mID/OoWRdkbbD8FBUS2aSpmu0VIBavLL26LoDxCEIAQvEIAc5V/rJU7xoVAW6BAeUzuyET7LqIW0XsjVClWudoV1E0jKetlHVDRWoW+6OiAiey1/NDRorUkahtogKVRHdR4bI2OQh7g0m1sxDbjuJ3Vy1zZTaA2IBFhodR6Kgf0TgRoQfDVFdKGtNyB4kBJW0UR3ii/gZ/RdGjiG0UY/cZ/RCCeWozib2YL75WgtsW/ETd23MKWmpMoVx0vvDuUcUmiAIqS9yVwyGxVyF2hUTjqPBQpxJEl9dht7FtswIIvex12JGybuCrTO1HigK7pXNmDnxuAyNBLQZBcF33RfmNwtFTY3DbWQD9rM0+hCVCTt+QV9k56qkPazGYiOy4u/YZI/8AytKX0MZdnJaWjNoHWBOg1ty8+iuSznqo6V9wfH8ggKskWVy9cdF7WnUKPkoU6hh1XuIN0CsQjRc1LLtQCikdofNMKVuipwNsSmEIQEWIC7R4r2MleVx0HiFLG3QICdeL1eKkBCEIAQhCAFE8aKZcOagIoiu3LlosiR6Aq1A1CuQNVdrblW2BAev2VO6uP2VRCkMZ7S6xGXK9p7vzUgi1Cr1jS8+CELdJVByneUro4i14TNyApvOp8CoYzou6ndcxjQIUs0zl05uq8pmrud1lAdEqjUHtBT+20VWd1yEBYjd2irjSqFK1XmqkKdfV20Cmwx/2Y63KqTU95CpYYy0hAWZ2XKiKtOCoVLrOUZpK5ejOi6dsq8MqmzIQoOjs5WoSo6rRcU8iA7qm3IVhgUINyrAVIerxCEAIQhACEIQAgrxCAifuopdl6hAc0quIQgPH7Ko7dCFGaRM1Qs/qhCpk9Z74VlyEIClUrke6EIUZUWqdc1myEIGVxsoH7hCFSFunVtqEICs79IpHcvFCEBOUvrPeC8QozcSSJWAhCBkFZsoqdCFTJOzdWghCEBCEIAQvEID/2Q=="/>
          <p:cNvSpPr>
            <a:spLocks noChangeAspect="1" noChangeArrowheads="1"/>
          </p:cNvSpPr>
          <p:nvPr/>
        </p:nvSpPr>
        <p:spPr bwMode="auto">
          <a:xfrm>
            <a:off x="9017000" y="-820738"/>
            <a:ext cx="2714625" cy="16859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1143000"/>
            <a:ext cx="2714625"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63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9"/>
          <p:cNvGraphicFramePr/>
          <p:nvPr>
            <p:extLst>
              <p:ext uri="{D42A27DB-BD31-4B8C-83A1-F6EECF244321}">
                <p14:modId xmlns:p14="http://schemas.microsoft.com/office/powerpoint/2010/main" xmlns="" val="645819137"/>
              </p:ext>
            </p:extLst>
          </p:nvPr>
        </p:nvGraphicFramePr>
        <p:xfrm>
          <a:off x="-838200" y="0"/>
          <a:ext cx="10668000" cy="629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3657600" y="2362200"/>
            <a:ext cx="1828800" cy="1631216"/>
          </a:xfrm>
          <a:prstGeom prst="rect">
            <a:avLst/>
          </a:prstGeom>
          <a:noFill/>
        </p:spPr>
        <p:txBody>
          <a:bodyPr wrap="square" rtlCol="1">
            <a:spAutoFit/>
          </a:bodyPr>
          <a:lstStyle/>
          <a:p>
            <a:pPr algn="ctr" rtl="1"/>
            <a:r>
              <a:rPr lang="ar-SA" sz="2000" dirty="0" smtClean="0">
                <a:solidFill>
                  <a:schemeClr val="bg1"/>
                </a:solidFill>
                <a:cs typeface="PT Bold Heading" pitchFamily="2" charset="-78"/>
              </a:rPr>
              <a:t>أهمية استراتيجية المناقشة النشطة في تحقيق التعلم النشط</a:t>
            </a:r>
            <a:endParaRPr lang="ar-SA" sz="2000" dirty="0">
              <a:solidFill>
                <a:schemeClr val="bg1"/>
              </a:solidFill>
              <a:cs typeface="PT Bold Heading" pitchFamily="2" charset="-78"/>
            </a:endParaRPr>
          </a:p>
        </p:txBody>
      </p:sp>
      <p:sp>
        <p:nvSpPr>
          <p:cNvPr id="5" name="مربع نص 4"/>
          <p:cNvSpPr txBox="1"/>
          <p:nvPr/>
        </p:nvSpPr>
        <p:spPr>
          <a:xfrm>
            <a:off x="3886200" y="76200"/>
            <a:ext cx="1371600" cy="1477328"/>
          </a:xfrm>
          <a:prstGeom prst="rect">
            <a:avLst/>
          </a:prstGeom>
          <a:noFill/>
        </p:spPr>
        <p:txBody>
          <a:bodyPr wrap="square" rtlCol="1">
            <a:spAutoFit/>
          </a:bodyPr>
          <a:lstStyle/>
          <a:p>
            <a:pPr algn="ctr"/>
            <a:r>
              <a:rPr lang="ar-SA" b="1" dirty="0" smtClean="0">
                <a:solidFill>
                  <a:schemeClr val="bg1"/>
                </a:solidFill>
                <a:cs typeface="AL-Mohanad Bold" pitchFamily="2" charset="-78"/>
              </a:rPr>
              <a:t>نقل المعلم من حالة الإصغاء والتلقين والسلبية إلى حالة المشاركة</a:t>
            </a:r>
            <a:endParaRPr lang="ar-SA" b="1" dirty="0">
              <a:solidFill>
                <a:schemeClr val="bg1"/>
              </a:solidFill>
              <a:cs typeface="AL-Mohanad Bold" pitchFamily="2" charset="-78"/>
            </a:endParaRPr>
          </a:p>
        </p:txBody>
      </p:sp>
      <p:sp>
        <p:nvSpPr>
          <p:cNvPr id="6" name="مربع نص 5"/>
          <p:cNvSpPr txBox="1"/>
          <p:nvPr/>
        </p:nvSpPr>
        <p:spPr>
          <a:xfrm>
            <a:off x="5791200" y="1104963"/>
            <a:ext cx="1371600" cy="1200329"/>
          </a:xfrm>
          <a:prstGeom prst="rect">
            <a:avLst/>
          </a:prstGeom>
          <a:noFill/>
        </p:spPr>
        <p:txBody>
          <a:bodyPr wrap="square" rtlCol="1">
            <a:spAutoFit/>
          </a:bodyPr>
          <a:lstStyle/>
          <a:p>
            <a:pPr algn="ctr"/>
            <a:r>
              <a:rPr lang="ar-SA" b="1" dirty="0" smtClean="0">
                <a:solidFill>
                  <a:schemeClr val="bg1"/>
                </a:solidFill>
                <a:cs typeface="AL-Mohanad Bold" pitchFamily="2" charset="-78"/>
              </a:rPr>
              <a:t>تساعد المعلم على إثارة الميول نحو موضوع الدراسة</a:t>
            </a:r>
            <a:endParaRPr lang="ar-SA" b="1" dirty="0">
              <a:solidFill>
                <a:schemeClr val="bg1"/>
              </a:solidFill>
              <a:cs typeface="AL-Mohanad Bold" pitchFamily="2" charset="-78"/>
            </a:endParaRPr>
          </a:p>
        </p:txBody>
      </p:sp>
      <p:sp>
        <p:nvSpPr>
          <p:cNvPr id="7" name="مربع نص 6"/>
          <p:cNvSpPr txBox="1"/>
          <p:nvPr/>
        </p:nvSpPr>
        <p:spPr>
          <a:xfrm>
            <a:off x="6248400" y="3048000"/>
            <a:ext cx="1371600" cy="1477328"/>
          </a:xfrm>
          <a:prstGeom prst="rect">
            <a:avLst/>
          </a:prstGeom>
          <a:noFill/>
        </p:spPr>
        <p:txBody>
          <a:bodyPr wrap="square" rtlCol="1">
            <a:spAutoFit/>
          </a:bodyPr>
          <a:lstStyle/>
          <a:p>
            <a:pPr algn="ctr"/>
            <a:r>
              <a:rPr lang="ar-SA" b="1" dirty="0" smtClean="0">
                <a:solidFill>
                  <a:schemeClr val="bg1"/>
                </a:solidFill>
                <a:cs typeface="AL-Mohanad Bold" pitchFamily="2" charset="-78"/>
              </a:rPr>
              <a:t>تعمل على توجيه أنشطة الطلاب نحو اتجاهات إيجابية مرغوب فيها</a:t>
            </a:r>
            <a:endParaRPr lang="ar-SA" b="1" dirty="0">
              <a:solidFill>
                <a:schemeClr val="bg1"/>
              </a:solidFill>
              <a:cs typeface="AL-Mohanad Bold" pitchFamily="2" charset="-78"/>
            </a:endParaRPr>
          </a:p>
        </p:txBody>
      </p:sp>
      <p:sp>
        <p:nvSpPr>
          <p:cNvPr id="8" name="مربع نص 7"/>
          <p:cNvSpPr txBox="1"/>
          <p:nvPr/>
        </p:nvSpPr>
        <p:spPr>
          <a:xfrm>
            <a:off x="4724400" y="4754940"/>
            <a:ext cx="1653654" cy="1569660"/>
          </a:xfrm>
          <a:prstGeom prst="rect">
            <a:avLst/>
          </a:prstGeom>
          <a:noFill/>
        </p:spPr>
        <p:txBody>
          <a:bodyPr wrap="square" rtlCol="1">
            <a:spAutoFit/>
          </a:bodyPr>
          <a:lstStyle/>
          <a:p>
            <a:pPr algn="ctr" rtl="1"/>
            <a:r>
              <a:rPr lang="ar-SA" sz="1600" b="1" dirty="0" smtClean="0">
                <a:solidFill>
                  <a:schemeClr val="bg1"/>
                </a:solidFill>
                <a:cs typeface="AL-Mohanad Bold" pitchFamily="2" charset="-78"/>
              </a:rPr>
              <a:t>تعمل على تدريب الطلاب على جمع المعلومات المختلفة والتعبير عنها من أجل الوصول إلى أحكام </a:t>
            </a:r>
            <a:r>
              <a:rPr lang="en-US" sz="1600" b="1" dirty="0" smtClean="0">
                <a:solidFill>
                  <a:schemeClr val="bg1"/>
                </a:solidFill>
                <a:cs typeface="AL-Mohanad Bold" pitchFamily="2" charset="-78"/>
              </a:rPr>
              <a:t>  </a:t>
            </a:r>
            <a:r>
              <a:rPr lang="ar-SA" sz="1600" b="1" dirty="0" smtClean="0">
                <a:solidFill>
                  <a:schemeClr val="bg1"/>
                </a:solidFill>
                <a:cs typeface="AL-Mohanad Bold" pitchFamily="2" charset="-78"/>
              </a:rPr>
              <a:t>ونتائج مفيدة</a:t>
            </a:r>
            <a:endParaRPr lang="ar-SA" sz="1600" b="1" dirty="0">
              <a:solidFill>
                <a:schemeClr val="bg1"/>
              </a:solidFill>
              <a:cs typeface="AL-Mohanad Bold" pitchFamily="2" charset="-78"/>
            </a:endParaRPr>
          </a:p>
        </p:txBody>
      </p:sp>
      <p:sp>
        <p:nvSpPr>
          <p:cNvPr id="9" name="مربع نص 8"/>
          <p:cNvSpPr txBox="1"/>
          <p:nvPr/>
        </p:nvSpPr>
        <p:spPr>
          <a:xfrm>
            <a:off x="2819400" y="4754940"/>
            <a:ext cx="1371600" cy="1477328"/>
          </a:xfrm>
          <a:prstGeom prst="rect">
            <a:avLst/>
          </a:prstGeom>
          <a:noFill/>
        </p:spPr>
        <p:txBody>
          <a:bodyPr wrap="square" rtlCol="1">
            <a:spAutoFit/>
          </a:bodyPr>
          <a:lstStyle/>
          <a:p>
            <a:pPr algn="ctr"/>
            <a:r>
              <a:rPr lang="ar-SA" b="1" dirty="0" smtClean="0">
                <a:solidFill>
                  <a:schemeClr val="bg1"/>
                </a:solidFill>
                <a:cs typeface="AL-Mohanad Bold" pitchFamily="2" charset="-78"/>
              </a:rPr>
              <a:t>تشجيع الطلاب على البحث والتقصي العلمي من أجل فهم جوانب الموضوع</a:t>
            </a:r>
            <a:endParaRPr lang="ar-SA" b="1" dirty="0">
              <a:solidFill>
                <a:schemeClr val="bg1"/>
              </a:solidFill>
              <a:cs typeface="AL-Mohanad Bold" pitchFamily="2" charset="-78"/>
            </a:endParaRPr>
          </a:p>
        </p:txBody>
      </p:sp>
      <p:sp>
        <p:nvSpPr>
          <p:cNvPr id="10" name="مربع نص 9"/>
          <p:cNvSpPr txBox="1"/>
          <p:nvPr/>
        </p:nvSpPr>
        <p:spPr>
          <a:xfrm>
            <a:off x="1447800" y="3177808"/>
            <a:ext cx="1371600" cy="1200329"/>
          </a:xfrm>
          <a:prstGeom prst="rect">
            <a:avLst/>
          </a:prstGeom>
          <a:noFill/>
        </p:spPr>
        <p:txBody>
          <a:bodyPr wrap="square" rtlCol="1">
            <a:spAutoFit/>
          </a:bodyPr>
          <a:lstStyle/>
          <a:p>
            <a:pPr algn="ctr"/>
            <a:r>
              <a:rPr lang="ar-SA" b="1" dirty="0" smtClean="0">
                <a:solidFill>
                  <a:schemeClr val="bg1"/>
                </a:solidFill>
                <a:cs typeface="AL-Mohanad Bold" pitchFamily="2" charset="-78"/>
              </a:rPr>
              <a:t>تعمل على تدريب الطلاب على احترام الآراء المختلفة </a:t>
            </a:r>
            <a:endParaRPr lang="ar-SA" b="1" dirty="0">
              <a:solidFill>
                <a:schemeClr val="bg1"/>
              </a:solidFill>
              <a:cs typeface="AL-Mohanad Bold" pitchFamily="2" charset="-78"/>
            </a:endParaRPr>
          </a:p>
        </p:txBody>
      </p:sp>
      <p:sp>
        <p:nvSpPr>
          <p:cNvPr id="11" name="مربع نص 10"/>
          <p:cNvSpPr txBox="1"/>
          <p:nvPr/>
        </p:nvSpPr>
        <p:spPr>
          <a:xfrm>
            <a:off x="1905000" y="1085671"/>
            <a:ext cx="1371600" cy="1200329"/>
          </a:xfrm>
          <a:prstGeom prst="rect">
            <a:avLst/>
          </a:prstGeom>
          <a:noFill/>
        </p:spPr>
        <p:txBody>
          <a:bodyPr wrap="square" rtlCol="1">
            <a:spAutoFit/>
          </a:bodyPr>
          <a:lstStyle/>
          <a:p>
            <a:pPr algn="ctr"/>
            <a:r>
              <a:rPr lang="ar-SA" b="1" dirty="0" smtClean="0">
                <a:solidFill>
                  <a:schemeClr val="bg1"/>
                </a:solidFill>
                <a:cs typeface="AL-Mohanad Bold" pitchFamily="2" charset="-78"/>
              </a:rPr>
              <a:t>تُكسب الطلاب العديد من الصفات المرغوب فيها</a:t>
            </a:r>
            <a:endParaRPr lang="ar-SA" b="1" dirty="0">
              <a:solidFill>
                <a:schemeClr val="bg1"/>
              </a:solidFill>
              <a:cs typeface="AL-Mohanad Bold" pitchFamily="2" charset="-78"/>
            </a:endParaRPr>
          </a:p>
        </p:txBody>
      </p:sp>
    </p:spTree>
    <p:extLst>
      <p:ext uri="{BB962C8B-B14F-4D97-AF65-F5344CB8AC3E}">
        <p14:creationId xmlns:p14="http://schemas.microsoft.com/office/powerpoint/2010/main" xmlns="" val="175923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47800" y="356441"/>
            <a:ext cx="6324600"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الخطوات الاجرائية لاستراتيجية المناقشة النشطة</a:t>
            </a:r>
            <a:endParaRPr lang="ar-SA" sz="3600" dirty="0">
              <a:solidFill>
                <a:srgbClr val="C00000"/>
              </a:solidFill>
              <a:cs typeface="PT Bold Heading" pitchFamily="2" charset="-78"/>
            </a:endParaRPr>
          </a:p>
        </p:txBody>
      </p:sp>
      <p:sp>
        <p:nvSpPr>
          <p:cNvPr id="3" name="مستطيل مستدير الزوايا 2"/>
          <p:cNvSpPr/>
          <p:nvPr/>
        </p:nvSpPr>
        <p:spPr>
          <a:xfrm>
            <a:off x="769961" y="171167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مستدير الزوايا 3"/>
          <p:cNvSpPr/>
          <p:nvPr/>
        </p:nvSpPr>
        <p:spPr>
          <a:xfrm>
            <a:off x="7195783" y="176285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مربع نص 4"/>
          <p:cNvSpPr txBox="1"/>
          <p:nvPr/>
        </p:nvSpPr>
        <p:spPr>
          <a:xfrm>
            <a:off x="957048" y="1995992"/>
            <a:ext cx="6057900" cy="523220"/>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تحديد أهداف الدرس أو الوحدة</a:t>
            </a:r>
          </a:p>
        </p:txBody>
      </p:sp>
      <p:sp>
        <p:nvSpPr>
          <p:cNvPr id="6" name="مستطيل مستدير الزوايا 5"/>
          <p:cNvSpPr/>
          <p:nvPr/>
        </p:nvSpPr>
        <p:spPr>
          <a:xfrm>
            <a:off x="769961" y="327660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195783" y="332778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957048" y="3424498"/>
            <a:ext cx="6057900" cy="954107"/>
          </a:xfrm>
          <a:prstGeom prst="rect">
            <a:avLst/>
          </a:prstGeom>
          <a:noFill/>
        </p:spPr>
        <p:txBody>
          <a:bodyPr wrap="square" rtlCol="1">
            <a:spAutoFit/>
          </a:bodyPr>
          <a:lstStyle/>
          <a:p>
            <a:pPr algn="r" rtl="1"/>
            <a:r>
              <a:rPr lang="ar-SA" sz="2800" dirty="0" smtClean="0">
                <a:cs typeface="AL-Mohanad Bold" pitchFamily="2" charset="-78"/>
              </a:rPr>
              <a:t>2) اختيار الموضوع أو المشكلة التي ستنطبق عليها استراتيجية المناقشة النشطة</a:t>
            </a:r>
          </a:p>
        </p:txBody>
      </p:sp>
      <p:sp>
        <p:nvSpPr>
          <p:cNvPr id="9" name="مستطيل مستدير الزوايا 8"/>
          <p:cNvSpPr/>
          <p:nvPr/>
        </p:nvSpPr>
        <p:spPr>
          <a:xfrm>
            <a:off x="769961" y="48699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195783" y="4921160"/>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957048" y="5191780"/>
            <a:ext cx="6057900" cy="523220"/>
          </a:xfrm>
          <a:prstGeom prst="rect">
            <a:avLst/>
          </a:prstGeom>
          <a:noFill/>
        </p:spPr>
        <p:txBody>
          <a:bodyPr wrap="square" rtlCol="1">
            <a:spAutoFit/>
          </a:bodyPr>
          <a:lstStyle/>
          <a:p>
            <a:pPr algn="r" rtl="1"/>
            <a:r>
              <a:rPr lang="ar-SA" sz="2800" dirty="0" smtClean="0">
                <a:cs typeface="AL-Mohanad Bold" pitchFamily="2" charset="-78"/>
              </a:rPr>
              <a:t>3) تحديد زمن المناقشة</a:t>
            </a:r>
          </a:p>
        </p:txBody>
      </p:sp>
    </p:spTree>
    <p:extLst>
      <p:ext uri="{BB962C8B-B14F-4D97-AF65-F5344CB8AC3E}">
        <p14:creationId xmlns:p14="http://schemas.microsoft.com/office/powerpoint/2010/main" xmlns="" val="19880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1579</Words>
  <Application>Microsoft Office PowerPoint</Application>
  <PresentationFormat>عرض على الشاشة (3:4)‏</PresentationFormat>
  <Paragraphs>256</Paragraphs>
  <Slides>26</Slides>
  <Notes>0</Notes>
  <HiddenSlides>0</HiddenSlides>
  <MMClips>1</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vector>
  </TitlesOfParts>
  <Company>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مشاعل العبيكان</dc:creator>
  <cp:lastModifiedBy>ASUS</cp:lastModifiedBy>
  <cp:revision>218</cp:revision>
  <dcterms:created xsi:type="dcterms:W3CDTF">2011-07-29T10:27:17Z</dcterms:created>
  <dcterms:modified xsi:type="dcterms:W3CDTF">2013-01-07T19:32:14Z</dcterms:modified>
</cp:coreProperties>
</file>