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FF9999"/>
    <a:srgbClr val="800000"/>
    <a:srgbClr val="003366"/>
    <a:srgbClr val="FFFF99"/>
    <a:srgbClr val="FFCC66"/>
    <a:srgbClr val="99CCFF"/>
    <a:srgbClr val="FFFF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51" autoAdjust="0"/>
    <p:restoredTop sz="99822" autoAdjust="0"/>
  </p:normalViewPr>
  <p:slideViewPr>
    <p:cSldViewPr>
      <p:cViewPr>
        <p:scale>
          <a:sx n="30" d="100"/>
          <a:sy n="30" d="100"/>
        </p:scale>
        <p:origin x="-1422" y="5052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3133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144" y="0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4725" y="738188"/>
            <a:ext cx="2357438" cy="3773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635" y="4758284"/>
            <a:ext cx="4979384" cy="443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29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144" y="9434529"/>
            <a:ext cx="2956509" cy="4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7" tIns="48148" rIns="96297" bIns="4814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7E243DA0-0F37-4B9D-8137-8E9DB1D47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7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CC"/>
            </a:gs>
            <a:gs pos="0">
              <a:srgbClr val="FFFFFF"/>
            </a:gs>
            <a:gs pos="16000">
              <a:srgbClr val="FFFFCC"/>
            </a:gs>
            <a:gs pos="17999">
              <a:srgbClr val="FFFFFF"/>
            </a:gs>
            <a:gs pos="42000">
              <a:srgbClr val="FFFFCC"/>
            </a:gs>
            <a:gs pos="53000">
              <a:srgbClr val="FFFFCC"/>
            </a:gs>
            <a:gs pos="66000">
              <a:srgbClr val="FFFFCC"/>
            </a:gs>
            <a:gs pos="75999">
              <a:srgbClr val="FFFF99"/>
            </a:gs>
            <a:gs pos="78999">
              <a:srgbClr val="FFFFFF"/>
            </a:gs>
            <a:gs pos="100000">
              <a:srgbClr val="FFFF99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صورة 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0" y="320675"/>
            <a:ext cx="4833256" cy="298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37" descr="data:image/jpeg;base64,/9j/4AAQSkZJRgABAQAAAQABAAD/2wCEAAkGBxQTEhUUExQWFhUXGCAYGRgYGRoaGxoaHhcaGB0bGB8aHCgiHR4lHBgYITEhJSkrLi4uHB8zODMsNygtLisBCgoKDg0OGhAQGiwkHyQsLCwsLCwsLCwsLCwsLCwsLCwsLCwsLCwsLCwsLCwsLCwsLCwsLCwsLCwsLCwsLCwsLP/AABEIAMABBwMBIgACEQEDEQH/xAAcAAABBQEBAQAAAAAAAAAAAAADAQIEBQYABwj/xAA7EAACAQIEBAQFAgUDBAMBAAABAhEAAwQSITEFQVFhBhMicTKBkaHwscEUI0LR4VJy8QcVM2IkgrNT/8QAFwEBAQEBAAAAAAAAAAAAAAAAAAECA//EACERAQEBAAICAwADAQAAAAAAAAABEQIhEjETQWEiMlED/9oADAMBAAIRAxEAPwDzoKadEaU9jyppWoFmnoaZzpy6UB/MA5cqcL0VDzU4j5UHXr0knnvQzc13odxqY5oDO/Ka4HXeg21J2qbYwTc9B3oEUjpNSsORO1cLCDmT7Ue2RyUfPWog6KDrz51wtxXITRC4qqC55Uw9T9KO4HSgXDA5UEdz022qPdHzqR3oF325VABx2pGtnc0QGn9aoHbUb1MtCdO3+KHb9hUuwnOKJqXhzpJjb9yKlNcga/Ko9s6fKuY6fnWio2Mvzv1I/SqrGb/f5TVliNj1/eP8VU4p6CA5E1yPrpXXqFbNVFvgcQwP2H1/5q4t4qfzvWcwx+2tTsPiYII5RQT8XrQrK9BvSM2YZvyT+GpmDtajsdfl/wAVBccJsZt966rXgNrSd5Hz/JrqvS686JpM003OaQ1A4npSsZFDOlcsn5UDrS0269Ft6nQUa1hRud6CHbsknQa/pU3D8PnfX7AfOiJHP6Ut64x56dKIcmVRC6+2g/ua59tTTAs05rnOPz8NAo1GlPFvnTFaaevSii5uYpTcpFC01mAHeiEuXNKBd96QtNIdqBgYj8+VCQ5iTtRCZpKgRUGlcFrtdRRLY2mqp6IZ/O9S7XOeX9qFbXrUq2B+e3/NAZRI9tKFccrOv9jTl79aS+dJjT8/tQRbzCNRBPNf7GqrGW+Y1FTbgMH85x+9QnJ5UiSK26K5elSmUHtQDb11qqMkQNOYJ9vyPvTrZ/t9ooaTH2/eioJFBYYC9Gh1H4Ku8Lbg7Ag7e3Qms5YFXeFvGAOnftQbPhbqJA0I5fM/3rqg8KxURIBjafaOVdQee5KWQBtSA61JwoDMAxAA1159vnQQSakWdZC7Hc/erPEcIRoa1IVjsdSANyfbT60K5lQZE+ZpiWmWwF21NR2YkydqeXA21oOIxjkEQNecSRHSmES843PShC7ryqtJbrXW0BOtTBbNdAESJPcUNSJ+Kqm5b1piW6uGr9G07UUEb1m1usuzGrLDYi5lkiR96gsW+lDY9xUUY0HeR2NHQTqCNp/xQMZqZm5UQrO1DJGtFPN3SnWypUmWzhlCiBlI1zSdwZyx86AafHPQdhQPjWOY3+VScNbzHWNdNTA+Z5ULIIkBiABmJ2DGeY2BjSddDUq/hjayqwIc6sp5AwUjXWQZoOVY15UXLpH3ptgAMMwIEyRHIidjy1qSbBFsOSMrHSDPqBghhyMa9wapgbNrH3pmbTL1n8+tINT7H5SabtBOtQRryaE1DZSfzT82qyddwNtKg3JE0ENloeWjnXSmxVA8m2vy/anhN/zqP2P1pwFcNPeaA6HXpp+fcVYYZjp+dN/rVcok/OPz6TU/DDbmNdvz2oNJwsyfw/bnSVGwZGkmO/57V1VGTK6e1FwqeY621GZ2MBRrrVT5jvzgdBXpvhrw+MBw9sdd/wDPeULYQ7gNqCfdfUe3eKyv1qr4hcSwvk2/iGrneWHIfn+M7cssdW56xUpLbEljqdSTz7mmg7zXSOaOiUoTrR5BoDNQgb26G9iBNFUSaW+SdJMDQfr+pNY1tCM01rdShrTHNBEZKMc22aNOek6bCnrbnYfnOkIJ3M8t/lp2oqKbZ7wN+3vQ8pB0JrVYfgnlphsS7q2He6qXQpJKMDmKOo1MquYEHWeWk1XFPLN655K5LRf0AsTCzAJJ1jnrJE7mhiCuMuAETM9acMceY3qRieGXFdrZU51nMBrGUS0ESCANZHKo/kDTXQkaxy0/ShiRYxiSMwIHOIJ+9ScFiQHDBhIII+R71UusVMxdq2Shs7FAWXNMMq+vUxEkEj305ChjT8MNvPbhiMzlriN8EKwyAaeowx3+1W2Nxarj7t+0oa2jxKkMBK5RBIMTlJGmkRWPHEg7yVKoFVUWcxUAQAWIGYdzr71ohdt+QiBZLOzeaNZGRRkGmsNE1K0JxV/NPm3H9VwlhlgqF+GImVIyjSo1raCd4AmI0PPoADv3NWdnw3cfD+bnQeqCjEqV9WWSYjf6RU/w5ivI/lXLCOAWLkrLKsAyTB0AAg7a1BnsWqZVAEOoOYgyHaTHtAMd471CJUqJbrPP5/p96vb9h7GH80WXi4sS2VkUMSsxurGDE7CKbgODh8PnLAaS02zCaQNR3AHufehjO2joe+3Xb+1RcYQWkCBG3y1q6xPB7iroDMZtfToBJ+LnrtvVZcUABWGVgxkHkO/XWqlVgpcxiPpRLo2PPY6Aa7cu0VHL0QRWinAcj7/OgqZMD8605QdD1qiVZt7g6Hl/cfKpGGeD2/Imgls403Xb+1OAgdv01/xUReYG99ddPoRFdUPDnlt0/f5SDXVVM8CeG/4vF27TAm0PXd6C2upBPKTC/PtWm8V8aOKukBh5FolbS7CBpm7zH0ineCrwwvDMZiIh7zrYQ9YUkx7Z2PyrK4l9gOlInK/QtxgOdBLKedRLlw0uadq1rJ9xQGgEb/LTvSM4+dCK0paBt3+ev96ysOdeQoeQk+wk0wtzp81Axm6UM6z0qRlgkA7/AJzoN5e81dBNbZUzuA3pbXKRBEjYwSINSOFWbZ8xyma0oKhWfIylpyuQurZQpkARr0oGGwxu3IALXHgIAYzOSAB026x71Y8O4TfkBctq4cjL5jC2xW4GVTbzbqdj8u9GoiYe86Wmi3MurLdMgo6SYX+nUbg8hU/iHhe7/LuWbN90u2w4zKC2YzmkpoASrETB6irPg9zDvibeHVLmHd2yvauOHtBwWBJDiQwt5o/9o3mt9hPELYcFcQsrqqpmUvo59TgbEj1adamtYwX/AE94fZvXnu4jK7q2XyWXRs3pYuNgBO0cq9B4v4GwTXUueSFOc5lU5Q0+pZHwkA6ajUaGgYXxPY87OLcK2VXcgZiFLHM0c/VWkwniPDXWjMJLZQCNR3JPWpq+lKv/AE3wSrdCJnLnNldjCRMBSsEAE85rFeNPB83LLWMMtm0zMly5YV7iD1QHa0BKQMxgaRz0r2LESGIDZRlHIHnT7+ZF9Anr1HfvRNfMr8NuWyc6MoI0ZlZQw1grmHODFWnh3zUUeYl/yDJtsFKoL7Qltg5AUCTqZg173jkV7JtOpZXU6CDOvSg3rWSFMOlwwysJAUxpG0T2pp08+XFtdSwllfOeznzkkNmun0gkMQchiRPMDTSonB+DYpXD3CbQtnTzNSxOUFMs7QJM16JxfhSC4l1U1UyMigHbXYc9aquNYy5dECACw0YMCYOhJ5waiuwfAstq6mGuq65CIfmxmdBplGbYg7RUDAqLWHGGueoDN6h6ZMmTG+4+darhtk2xmeA8QeQE89dxTsRw1LySAjE8ys7HegzGP4fabD3A5e4gAeGPPLl6TsQPpWAx/Bj5SuqDK27MrLkg5QCx0kxpXr+Bt+WfKe5PMAqdTOhE8gIqX/BsUgOAQeYBD9mBqweBNwS4xYIC0QS+pCgsFGbpuKpcRYKsVYQVJU/WK93bgZbzv5SjMrLlEgzIIZR8MDkOdeO8XwzG44Yxk/1/Ex01Gm+2lXUsU9oayNP+P80WY0509I9u/Kmm3rG/frRkWySIjn+frNGNsA89RI/3R+9As2507/Sp6KChAGu6noQf+aB1kQdNtda6n22EA6AHalqmLbiVzy+GYC3r62uXj82hT9DWauXZNXficnLhUOyYZAB76mKzzrNGTnBImNJ+9N8yBFCLHalR5Ou5oJSa0uItyN6C12NKb51AjqfpThZJBIBgb0q7xR0HLrQQp+tIW/zNSr1gjcdtKqcTdhoUDuaC84Bwy7fur5a3ModQ7op9CkwTI20BM9q1X/VPC4exZt4S3bBu2XEXCP5htFCfUY1GZo3/AKdhVVwW3iMF5dx/NwylTmJi4Lp+JZQH4SCBO28GdKgeM+PYfEY4Xba3GsNkN1ZKux2cAnsNDUdPQXhFXxOMtC+Ll620KVkgv5YOUZwQZEkgzM862Nrgd2+br5gTmM+awVwIhRtvAA7nfeqDw3eGGDNadgS2ZJglZ6xzAgHvNbDwpfa7dJzeZcuatbYCGyydyI+HkO1StT0tfD3g27b/AJma26uuUqZIgjWdI+lXvAOBNYP8wpJACrvtJAkjuauOG2PJtqp0UDYmcp6TVJx7FG1dt5W9W4G4A5H561E21pghBHPl8qhcUxDKVCg+/LtNS8NicyK2ksJrP8WxzQwMhpEAyI15Vak9mjEpayO1xi2aCunMHb51fYZi0FhBIkqddPesdbw/mJmIJZXkd45fetjhnzW1PMr8+lSLUgJ2ioGLwiEmUBka7H7fepq3RETqB+1UfHSVA11aIMxz51akQsXhBdzqzBTplEkQqAfEOYJpuEvmxL3ZYTAIYRqdgJ005VmcdjgXYLOh05+/3qqN0vJDHSSe0VlvHqn8cqMqswdrg9C6ac9+nftVhYcMNo5H3jlXnHCnxJYHV7QXMARLgRGnPmYr0PCXAVVoieXSrGLMRmwjLcVs0gSJH2msF458NWmveaxdQ/xZRqCZjcRr9q9MW5ImdKqON4V79spbuAGYOxBB/SKpHj+D8A4i5bdgbYdZYKWMsADoDECe5rL3rTI2VtCOWmnP/P0r1Pi/8RgrTrIaVYGB8CkRvMaz+leX47ClHAJmQDvMgjefb9KQsCTQVLwd/Udqgk60W00GtMJ4EKdvS5Hy+IfqaWkY6Xddsjfcr+4rqCb4puTbwb9cOn2EH9Kzl8dNutaHiKeZw3C3RvbL2m7Q2Zfs1Z+1cEQdqjMRypp4Ee9SFs/4pDaO+9F0BB1mn23EiRPUUTIIonlSghwYYwh+LUAyNNtI3ooDnmQY/PvRcPdgjn2oLMZgj5VLwWGFw5c2VjoBG5OgA1jcgfU8qoHicQCpExPL58/kTTuHcIu3wLNm0CXuKM5XVW9UDMfhBg6c4oOJRQ+U666g6HQ7ae24raYnxtlxF1lc+VlHl5ba5yUjKrdFLTJ3iKizFPx21ibAOHvlmt2ITXaCCVXMuuXmBMadqleHvDPk4X+LvpbY+auT1etcjEMIiCDziY+VaLxABxDBX7903bFy3bPm2ApAN5HJtM2ZehIjTcTyrMXeIm7bt5mBIAEjQa7/ADmprcgWLCl2NtSqsZA337xrWs8L8PvYcriCUgP5fxiQSOfIaGd6yDNBiiJnOiyecDnA3j2qNyPd8TxFUVcwzFmhRIM67ztFUHF+NWLXrdA1w/CNMwE9ttJrKcI4mlnDMxcu4IKqTBVioOgPIMNTzqJ4ee3exBbEgsH1kaQS06/4pqeLe8A4q2IFy6shbYGVTrG+b30qwxOE/ibLNAFwfCw5jeKPw3CWrTtat2yAfVMyNh1NSbhWxbJGwP67CjNrPYC0yQjrlzaxznYzUrHcTZGWCotrpvLToDI6x+hqrvcQJusz/I/8VXcTvq7BlIDRBA5/+3aprT0S0DEmCevX8EVU4zhqXcw1kkSJiPoNNRWZu+LLloeoTIheQBHP/FJw7xOxDkES+uZuRH4aus+NGxnhN1MjLctgyRs0fpz1rP4zhz2XcNaKySVBMiD0I0OhrYeHONecDnPpXT1keonWe+o+VX+JAYAtlhfiBE0xdxi/CuLuLeCtMQdzOgU6dqveFcXDMysMoRssHckkwI5RUm74ftmSuh5dh2oOIwpt3LbgCYykRqY5mp2dVbWBAaCdDsfao4uBW2MEmQAZ1EyfpRcScitLQCNDtz/zVdhsaLjBfMJYzlI2DfuKrLOeOB/8e+0MTlA+KMq5tTBIBER13ryS+/oAI1BkGdcsEZfrrXp/jLHB8A9lmBvowIBIzFQ8uDPQCfkK8rUA/wCN6sKAiE05TrTtQQOtKikmtMLG0oi9M6Wl/wD1UUtOtrFjE3D1t2h3M5z9lpKxyWLHwhaF/BYvDbsmW+g+WR49oQ/OsylgSQ24q08EcXGGxlq43/jabd2f/wCb+kk9gcrf/WpfjXgbYTFOpBKkyp6g7fnvWnP1VXbcRlI9jTbuZdjy3HQ8qTLBDfEAdeXy7Uy5fB0yxqdZJ05D5dedVpGcxpS3kGuQzGxOnLaK68kHWmAR7bUBV9VA9RnkDtAorP6pP2pVfn8qgjtZZJIOkg5CNWA78uf1NM40LYdjaIy5mWFfP6feBI3E86mX3LIEbYSQY1EwDruRoNKTi/EFu+WPLTzFtizmA+MaBWjZXUCARvNVVphPE+Ot4e5hCVIAJbziC2VlBAWTqdJG+9Znhhueb6QzAEkrMHuYrb+F8GvnL5ttrV236rRdEVGvW0Km04+IllYEGQJ9qq8ThLlq+7XYW+2YuORJgwOwPOpW/sS63aKsOFHLleBoZ15QeY6Go/mZlAyDNoN+f/NGa06nKwgxtNZrpEzjF5brllVVH9KqNI3q24ZwN0S3dIEOJDE9/se1RfD/AAK5euW/QShOpBGwgn9RXpnGcFbXDBVGXLqo7xEVC3DOF45Wa27ek/AddIA0196vcTYW6mU6qeh/SvP1wtxgyhGLCCYOgB6/etFwjiTem0SuZeRG/aeRqysWf4TjXCkyhE9LcidZ7TWR4k+QhcuUjnzJ9+Yre4y6GCygLBtZ3UTqagcTtYdm/mquux1k9dRodBUqysFxG1ntK0gNpAPOeldwng19hKQeq7HoJkfk1d8RdMNFy06OrSqownKI3PWqG3xG49v0uQQdQDymRtyo03GA8Pytsu1z0L8Jyga7gZRqCZrsRxgC4wLK2pBWZaOQ13rNcP8AF1yyiqRmg7n/AEx8P7zVbxHixu3PMU+XBLAjvry1NEx65hruYA9uW1OnUEiY5jvWZ8HY83ELBl1MOuohpmR2yiraxba04VZNtjJbc/PttrzrWsYqvE1nE3WK21lFjSfinn7CKZw7BPbVHuCcrDRJLDnrWgx2JtoJZgmuk8/lWcPF7l3GW8rhbPMRvGpn6fSory3ifEwuIxLkKfNLwWGwdpBE8wIEVVLhmREaQA6llI1PNYkdRWp4jx02cZiXseWLLOfQyz5i6nMNPglSwgj4qyD4g5y0hjmLGQNSTMxsf8xVjNCdvztyqRhgP3qO5mOVTMNbzsqAfEfoOf2qsr3xDw1sNhsNZfLmuFsQ2UzoQFSfkTXVU8ax/m3Sf6VARf8Aaoj9ZPzrqiqPNGg2r0jDcSHE+H+UR/8ALwqDfU3bYAGYd9BI6/7q83dhUng3E3w15L1s+pDMciNip7EaVYxyls6POJaSCeUe8aUILrNavxJwu3ft/wAbhtLb/GnO2/8AUDHes5ZUQQd6rPHlsCWOfOh3Gj82oj2zNMcDlPefemNQy3a0nrTba84+VT0ykCN41mN+1BbXblUaBu35VZAGUR6VAJ/3Hn7mq+5hi5BDLmMBU/qYkmIEa+89KtBaAMEzpRfB97ycYtwXrSKplvMMB1gkpqp32miztL8IYbziy32vLdtPbdCwYwhuDOoUmSYJaek8q9Q4x4FS4yOtwCUgu4kOTqCQB6Tr/irHBY5rT2zce0bTwyOsrlzKzBSxJDAQRJifTpU23xvDrcy/xIhDlMsuViVkBY335bbVG2Lw/hbyr8XreZEGZgs5WE7g6ctYo2M8KHzSbcm02tsnturA6gjWtxxXB+daCgnKAWGUjUgSF7g1W+IkyWlKFpVICakwZBOnSdalXQPDN1MOGLwFEIrgaORzA3GhHvFaoMl5A0ZlOokcutZTwrjxez+abQOirprAEQPYrVnxTxBZsW5zBpJVQhBIMSZ7TRLO0bD8PLOyS2qkMMxQgiYiNxFN4TwBrbgl5IhoYRrz1HLasnjvFJuNbddGQgkgkFteZ7gRWws+MrLW0Lqys/LTrG/0qTFupGLxb2yHuRDSCIJIGv1mPvWVCXL7s6o2XmFGijkK2XiAWwFZ9hIAJ5xy703h2JT+GS4sLII6TBI/aqMTxzhzhQTO2xA0EiMtZz+EZG/1aScvIbmfavWuJmw1tVuOACJDaT3FUHF+FWFslvMGinKRoxUmdRzqLKwRw5aSWnTSTPOhphn2AYjsJrZ4bh1i5hTeVodTBBfcExqOTdIrvCgs+Z5dxA+bYk/DHXXpRdZXhWPup6VJC5hmXrrz7V63hOIrcX0xpAMcmmIjpXnfH7iWmfy1ADMCrblR6gVPy5UmB8Vrh8O1mCbmbOpWNBzmeXbvyqxOTVeIeFreLE3Mj27ZYgjTQlt+kGsJjMWwtg2rmdLwNogCHUyrGQJ0aIHOJo3HfGF/FItoKqB9HAMM579FjfrWaw3FXt22RXGQsHKkAyyyQY+30qyM6ZxhlN2HbMAsTbO+mgGYbSYI96qwmmxHffn9qnYweZN1nzOzGR7Rr+oor3E8kKiZWgK5JJztLNmGvp2AiNarHtXKJ5DSp9u6bVst/VcEKOi8j21M/Sg4SyGBdhFsb9z/AKf70DF4jOxJO2g9qM3u4ahnUDtSV1t12H+K6qqBvFKYimtSE0F54b4+2FuaDPacZbls7MOo/wDYcjV14h4MhQYnCnNafXTXKeYPSsXNWvAeOvhnaPXab47Z2YdR0bvRz5cbO4jXQYnkN+x6V1oA71oOJ8JtXbfn4U5k/qX+pT0YVnWQzttyovHlLBQwBmNIMaxB5HvFMXFJrJM9Rr9aET2oN1ixY7sTv1o2YcQjFs2cjKYyx8fKZ/p3nnUrhGGF9clpj/E3X8sWyALfllZzlyNMrD6DvVcymNhvRsBYfJdK21cKozk6m2CfiXUEHSJHWixovDhtHEWrNx7qW/MLKuYZGuI0ICWOQrIPqgbxWjt+LbGDd0hSRiGdrNqHtBGUArZJAyNmEtPPMBXmBcnQAxsF336fOjYDD5nUElTmGw1HsP2qNeT1fDf9VlF22y2lFtjla2D/ADFg/EQPTrIA7A1ZJ/1Rw7K58t2IEshgaFsrBepAMnrFeRYvEPCBgh8oQCFAJElvUV3333ruHWDd8y0oZSV8wDQ5iozBSSRlEZzO521phr1W541w9trwtXUAAA8q5bggmfhIMERGs9q80xPiBj6vLIzAkEnvHLkDpQLxa9ayqhFm1ndAoLG2GOYh2OpXNHqbaaBwzKLpF1YCIZARnXMvJwp+E8ztTF2m4fjFzN62kdI+m1bHgyXLxCoNRAKsY303rP8AEMLbLYkYXK1lXRjmAVwSSv8AKEz5cmDziKBa4jcspmVlC3Q6wOmdZzdNhHOpYS2Nr4t8U3vOt4NIdrEywObOfLzQI3AX70XgfjXGLANoNbQqkIFYCTABB1JYzqOtYNXt+RCEeaCGOh0URopj4iSZ12Fd/FsFDK2ZspPpLA2zn56Qevzmrh5NTx/xQzX2K2nyn4ViCsbyOg61U8R8TMxk5jACgH4tROnRaz9u+zFyztqNTmIJ11Ajfn23pMRinuuHdvXCgEAL8IAB07Aa08U8qvE496WYgwugEHUmY12Gxqy4Z4wuynlm1aITy2BBPmFpUsSdo0k+1ZPDYlgx1zSDOfVSSDMg7nU696mf9vCBYfMWUF1y/ATshM7z0ph5VqcUoYKXu5mYM7kAnXTKNDHX1DrRuJWnSzmIQoWBbI4cSqxOg9KksdNNaivhxbt6lS2i8zpDElSNNPTQhZZBmV1E66nmDoNonnr3omoOJgKpzSW1O8jUjKZ0OmsimIiBJaWaYEEiANyRGszp/tob77abx3I/vSR86IP5oXIcojXpJGYmTynlr0ovD8H5pLuStsEktzJ5hepJ58qdg+HAAPfOVOSj4m/sO9QuJ8VNz0LATYAbAdB2qMXltyHcQxmeFTRFMQOg59/3qAXP5y61wbKdPlS29ZPX/j9TVakyEn70tEa16M4I0IXcTrJGnPRa6rsEeNZ+1IVp+ciuD1AMDrSoDqBT25/emKTy0oqRgeIPh2DWmg8+h7EcxWgs38Pi94sXun9DHseXtWWKU4j6Vdc+XDe57XGP4fctH1qezcj9Kh27QJOqr6S0nSY5DuamcO4+6Llf+Ym2VtTHY1ZeRhr4m23lv/pbb6f2qM+d4/2jLGydtx1oycPDPIhBzynYaTAJk9Yq0xnB7ibiR1XWoHvR0l30DYwYDEKT0nt/q60owgzalvca6/vVg2I9BtoBBIOYj1abCelRbLsrhgxDLsRyNFAu2wVKnrII006fp7U7G3Y8zIFXPAZUEKQIMKOQB6Ue3b10Enf9570w2wSSNJ3H7joO1NWIPDmdWDAkaR2YSDlYf1LIEqd6mYpiLlwWmGW6BmYKUMmS6qs6D1FY2IAq3s3iCbvoQ5fQoUBLgByOsctJ95MRVdicRmL+hRmIyxPoAk5U12I01nYUXVfawoVwVEhTOvPWj3eF/wAwfwxZ4VbnqTKQRqwM6EKefOpKYU5c8emQCZEg76Dfaak5WX1wxUErJMzoCFYchFEQVwZy3T5eQLKli8Q7PK5oOuXKwECNdag2vMzZ1HxQNBAkj4SO8VprdoWPVmtXSygqRJynmp00aDURmyeWQikkZviLSeUjkwPLvVVRqWJJfUEAQsAjTTLG2k0ZMEVtXJtA54KOSQ1sBjyGnqGmvSp+JQlxmQp6f9JE6bnqZ50RcW4tlQYzGWMakZYyntz96aiFY4fmRQI3OYlogFgvq7CZkcqm8Ov3EDWwwFvOZWA2wK5pI6GAe81XqACCdeoq44dIXQRMgmNYPvRIkNeAUdVIIUiVPc99hSM6w0NLchEDWCdPtFKbHWN6HKrtHWozy5yBWcCTuYj5ae/Ki+bbtCfiblOw9hz+dCu3CVJn5VXYnUgHfl29/tU9s/y5fkJjccXbUk/vpUbLH0/WnoN9Pr8qZd5fn5zqukknUDDTv+dqJ+9Dtrv7T+/TenQZ/NJ1/Sqo1h8sSd/z9q6mheRGg711MgaI60p9qFmog2qIaT+dqdNNW3Gu/aiATzoGqaes/Kk5iPnRWO9AySPz860peIjehlqdyHX8NBOwfGrtvQtIH+rWrD/u9pv/AC2wO/8AxWeA6712+lGL/wA+NaRcFZfW28ff/NR73CbnKGHY1SNpqDEVJsY+6uzE+9Knjznq6Ncw7gnMGHLUcveuuhh6YAjpznXX5GiWeOPEkCj2+OKd7Y+YFF8uX3EG4TymOVIls96ntxO3uUH0pRjbeun0JonyflCVSNQpBjQgHpr9an8NxCpq1nzFBmGmAYg9qCvEkB/zT240hWNx70a+SEv425c8tRotsZVECBJ5mO+5oF7B7QJPY7QY6dqc/GVGkD70L/vsfCB7x/eqnyfguLts7r63ZVAVc2pAH9Omkamm3eHyBM6ew3qJc42561BxPE35Gh5cr9LpLSIcxjN1rnxnQVVcORm9Tk9p296lhdYqJ48r7or32NMHWJ0pzdukx+fKmebt2/vpNXGuPCcTDbIk/kfhoN2ZJjWSfqaku2/2/agOdNPzvUaR3Ou+lMOs9KOU6/OopWPzpRXIuv2+2n31oiAac+Z+/wDimZYEc+X6mnWzqPzTU1QQoWgCf86n9K6mFyNOddQ6f//Z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sz="3200">
              <a:latin typeface="Cambria" panose="02040503050406030204" pitchFamily="18" charset="0"/>
            </a:endParaRPr>
          </a:p>
        </p:txBody>
      </p:sp>
      <p:sp>
        <p:nvSpPr>
          <p:cNvPr id="3" name="AutoShape 39" descr="data:image/jpeg;base64,/9j/4AAQSkZJRgABAQAAAQABAAD/2wCEAAkGBxQTEhUUExQWFhUXGCAYGRgYGRoaGxoaHhcaGB0bGB8aHCgiHR4lHBgYITEhJSkrLi4uHB8zODMsNygtLisBCgoKDg0OGhAQGiwkHyQsLCwsLCwsLCwsLCwsLCwsLCwsLCwsLCwsLCwsLCwsLCwsLCwsLCwsLCwsLCwsLCwsLP/AABEIAMABBwMBIgACEQEDEQH/xAAcAAABBQEBAQAAAAAAAAAAAAADAQIEBQYABwj/xAA7EAACAQIEBAQFAgUDBAMBAAABAhEAAwQSITEFQVFhBhMicTKBkaHwscEUI0LR4VJy8QcVM2IkgrNT/8QAFwEBAQEBAAAAAAAAAAAAAAAAAAECA//EACERAQEBAAICAwADAQAAAAAAAAABEQIhEjETQWEiMlED/9oADAMBAAIRAxEAPwDzoKadEaU9jyppWoFmnoaZzpy6UB/MA5cqcL0VDzU4j5UHXr0knnvQzc13odxqY5oDO/Ka4HXeg21J2qbYwTc9B3oEUjpNSsORO1cLCDmT7Ue2RyUfPWog6KDrz51wtxXITRC4qqC55Uw9T9KO4HSgXDA5UEdz022qPdHzqR3oF325VABx2pGtnc0QGn9aoHbUb1MtCdO3+KHb9hUuwnOKJqXhzpJjb9yKlNcga/Ko9s6fKuY6fnWio2Mvzv1I/SqrGb/f5TVliNj1/eP8VU4p6CA5E1yPrpXXqFbNVFvgcQwP2H1/5q4t4qfzvWcwx+2tTsPiYII5RQT8XrQrK9BvSM2YZvyT+GpmDtajsdfl/wAVBccJsZt966rXgNrSd5Hz/JrqvS686JpM003OaQ1A4npSsZFDOlcsn5UDrS0269Ft6nQUa1hRud6CHbsknQa/pU3D8PnfX7AfOiJHP6Ut64x56dKIcmVRC6+2g/ua59tTTAs05rnOPz8NAo1GlPFvnTFaaevSii5uYpTcpFC01mAHeiEuXNKBd96QtNIdqBgYj8+VCQ5iTtRCZpKgRUGlcFrtdRRLY2mqp6IZ/O9S7XOeX9qFbXrUq2B+e3/NAZRI9tKFccrOv9jTl79aS+dJjT8/tQRbzCNRBPNf7GqrGW+Y1FTbgMH85x+9QnJ5UiSK26K5elSmUHtQDb11qqMkQNOYJ9vyPvTrZ/t9ooaTH2/eioJFBYYC9Gh1H4Ku8Lbg7Ag7e3Qms5YFXeFvGAOnftQbPhbqJA0I5fM/3rqg8KxURIBjafaOVdQee5KWQBtSA61JwoDMAxAA1159vnQQSakWdZC7Hc/erPEcIRoa1IVjsdSANyfbT60K5lQZE+ZpiWmWwF21NR2YkydqeXA21oOIxjkEQNecSRHSmES843PShC7ryqtJbrXW0BOtTBbNdAESJPcUNSJ+Kqm5b1piW6uGr9G07UUEb1m1usuzGrLDYi5lkiR96gsW+lDY9xUUY0HeR2NHQTqCNp/xQMZqZm5UQrO1DJGtFPN3SnWypUmWzhlCiBlI1zSdwZyx86AafHPQdhQPjWOY3+VScNbzHWNdNTA+Z5ULIIkBiABmJ2DGeY2BjSddDUq/hjayqwIc6sp5AwUjXWQZoOVY15UXLpH3ptgAMMwIEyRHIidjy1qSbBFsOSMrHSDPqBghhyMa9wapgbNrH3pmbTL1n8+tINT7H5SabtBOtQRryaE1DZSfzT82qyddwNtKg3JE0ENloeWjnXSmxVA8m2vy/anhN/zqP2P1pwFcNPeaA6HXpp+fcVYYZjp+dN/rVcok/OPz6TU/DDbmNdvz2oNJwsyfw/bnSVGwZGkmO/57V1VGTK6e1FwqeY621GZ2MBRrrVT5jvzgdBXpvhrw+MBw9sdd/wDPeULYQ7gNqCfdfUe3eKyv1qr4hcSwvk2/iGrneWHIfn+M7cssdW56xUpLbEljqdSTz7mmg7zXSOaOiUoTrR5BoDNQgb26G9iBNFUSaW+SdJMDQfr+pNY1tCM01rdShrTHNBEZKMc22aNOek6bCnrbnYfnOkIJ3M8t/lp2oqKbZ7wN+3vQ8pB0JrVYfgnlphsS7q2He6qXQpJKMDmKOo1MquYEHWeWk1XFPLN655K5LRf0AsTCzAJJ1jnrJE7mhiCuMuAETM9acMceY3qRieGXFdrZU51nMBrGUS0ESCANZHKo/kDTXQkaxy0/ShiRYxiSMwIHOIJ+9ScFiQHDBhIII+R71UusVMxdq2Shs7FAWXNMMq+vUxEkEj305ChjT8MNvPbhiMzlriN8EKwyAaeowx3+1W2Nxarj7t+0oa2jxKkMBK5RBIMTlJGmkRWPHEg7yVKoFVUWcxUAQAWIGYdzr71ohdt+QiBZLOzeaNZGRRkGmsNE1K0JxV/NPm3H9VwlhlgqF+GImVIyjSo1raCd4AmI0PPoADv3NWdnw3cfD+bnQeqCjEqV9WWSYjf6RU/w5ivI/lXLCOAWLkrLKsAyTB0AAg7a1BnsWqZVAEOoOYgyHaTHtAMd471CJUqJbrPP5/p96vb9h7GH80WXi4sS2VkUMSsxurGDE7CKbgODh8PnLAaS02zCaQNR3AHufehjO2joe+3Xb+1RcYQWkCBG3y1q6xPB7iroDMZtfToBJ+LnrtvVZcUABWGVgxkHkO/XWqlVgpcxiPpRLo2PPY6Aa7cu0VHL0QRWinAcj7/OgqZMD8605QdD1qiVZt7g6Hl/cfKpGGeD2/Imgls403Xb+1OAgdv01/xUReYG99ddPoRFdUPDnlt0/f5SDXVVM8CeG/4vF27TAm0PXd6C2upBPKTC/PtWm8V8aOKukBh5FolbS7CBpm7zH0ineCrwwvDMZiIh7zrYQ9YUkx7Z2PyrK4l9gOlInK/QtxgOdBLKedRLlw0uadq1rJ9xQGgEb/LTvSM4+dCK0paBt3+ev96ysOdeQoeQk+wk0wtzp81Axm6UM6z0qRlgkA7/AJzoN5e81dBNbZUzuA3pbXKRBEjYwSINSOFWbZ8xyma0oKhWfIylpyuQurZQpkARr0oGGwxu3IALXHgIAYzOSAB026x71Y8O4TfkBctq4cjL5jC2xW4GVTbzbqdj8u9GoiYe86Wmi3MurLdMgo6SYX+nUbg8hU/iHhe7/LuWbN90u2w4zKC2YzmkpoASrETB6irPg9zDvibeHVLmHd2yvauOHtBwWBJDiQwt5o/9o3mt9hPELYcFcQsrqqpmUvo59TgbEj1adamtYwX/AE94fZvXnu4jK7q2XyWXRs3pYuNgBO0cq9B4v4GwTXUueSFOc5lU5Q0+pZHwkA6ajUaGgYXxPY87OLcK2VXcgZiFLHM0c/VWkwniPDXWjMJLZQCNR3JPWpq+lKv/AE3wSrdCJnLnNldjCRMBSsEAE85rFeNPB83LLWMMtm0zMly5YV7iD1QHa0BKQMxgaRz0r2LESGIDZRlHIHnT7+ZF9Anr1HfvRNfMr8NuWyc6MoI0ZlZQw1grmHODFWnh3zUUeYl/yDJtsFKoL7Qltg5AUCTqZg173jkV7JtOpZXU6CDOvSg3rWSFMOlwwysJAUxpG0T2pp08+XFtdSwllfOeznzkkNmun0gkMQchiRPMDTSonB+DYpXD3CbQtnTzNSxOUFMs7QJM16JxfhSC4l1U1UyMigHbXYc9aquNYy5dECACw0YMCYOhJ5waiuwfAstq6mGuq65CIfmxmdBplGbYg7RUDAqLWHGGueoDN6h6ZMmTG+4+darhtk2xmeA8QeQE89dxTsRw1LySAjE8ys7HegzGP4fabD3A5e4gAeGPPLl6TsQPpWAx/Bj5SuqDK27MrLkg5QCx0kxpXr+Bt+WfKe5PMAqdTOhE8gIqX/BsUgOAQeYBD9mBqweBNwS4xYIC0QS+pCgsFGbpuKpcRYKsVYQVJU/WK93bgZbzv5SjMrLlEgzIIZR8MDkOdeO8XwzG44Yxk/1/Ex01Gm+2lXUsU9oayNP+P80WY0509I9u/Kmm3rG/frRkWySIjn+frNGNsA89RI/3R+9As2507/Sp6KChAGu6noQf+aB1kQdNtda6n22EA6AHalqmLbiVzy+GYC3r62uXj82hT9DWauXZNXficnLhUOyYZAB76mKzzrNGTnBImNJ+9N8yBFCLHalR5Ou5oJSa0uItyN6C12NKb51AjqfpThZJBIBgb0q7xR0HLrQQp+tIW/zNSr1gjcdtKqcTdhoUDuaC84Bwy7fur5a3ModQ7op9CkwTI20BM9q1X/VPC4exZt4S3bBu2XEXCP5htFCfUY1GZo3/AKdhVVwW3iMF5dx/NwylTmJi4Lp+JZQH4SCBO28GdKgeM+PYfEY4Xba3GsNkN1ZKux2cAnsNDUdPQXhFXxOMtC+Ll620KVkgv5YOUZwQZEkgzM862Nrgd2+br5gTmM+awVwIhRtvAA7nfeqDw3eGGDNadgS2ZJglZ6xzAgHvNbDwpfa7dJzeZcuatbYCGyydyI+HkO1StT0tfD3g27b/AJma26uuUqZIgjWdI+lXvAOBNYP8wpJACrvtJAkjuauOG2PJtqp0UDYmcp6TVJx7FG1dt5W9W4G4A5H561E21pghBHPl8qhcUxDKVCg+/LtNS8NicyK2ksJrP8WxzQwMhpEAyI15Vak9mjEpayO1xi2aCunMHb51fYZi0FhBIkqddPesdbw/mJmIJZXkd45fetjhnzW1PMr8+lSLUgJ2ioGLwiEmUBka7H7fepq3RETqB+1UfHSVA11aIMxz51akQsXhBdzqzBTplEkQqAfEOYJpuEvmxL3ZYTAIYRqdgJ005VmcdjgXYLOh05+/3qqN0vJDHSSe0VlvHqn8cqMqswdrg9C6ac9+nftVhYcMNo5H3jlXnHCnxJYHV7QXMARLgRGnPmYr0PCXAVVoieXSrGLMRmwjLcVs0gSJH2msF458NWmveaxdQ/xZRqCZjcRr9q9MW5ImdKqON4V79spbuAGYOxBB/SKpHj+D8A4i5bdgbYdZYKWMsADoDECe5rL3rTI2VtCOWmnP/P0r1Pi/8RgrTrIaVYGB8CkRvMaz+leX47ClHAJmQDvMgjefb9KQsCTQVLwd/Udqgk60W00GtMJ4EKdvS5Hy+IfqaWkY6Xddsjfcr+4rqCb4puTbwb9cOn2EH9Kzl8dNutaHiKeZw3C3RvbL2m7Q2Zfs1Z+1cEQdqjMRypp4Ee9SFs/4pDaO+9F0BB1mn23EiRPUUTIIonlSghwYYwh+LUAyNNtI3ooDnmQY/PvRcPdgjn2oLMZgj5VLwWGFw5c2VjoBG5OgA1jcgfU8qoHicQCpExPL58/kTTuHcIu3wLNm0CXuKM5XVW9UDMfhBg6c4oOJRQ+U666g6HQ7ae24raYnxtlxF1lc+VlHl5ba5yUjKrdFLTJ3iKizFPx21ibAOHvlmt2ITXaCCVXMuuXmBMadqleHvDPk4X+LvpbY+auT1etcjEMIiCDziY+VaLxABxDBX7903bFy3bPm2ApAN5HJtM2ZehIjTcTyrMXeIm7bt5mBIAEjQa7/ADmprcgWLCl2NtSqsZA337xrWs8L8PvYcriCUgP5fxiQSOfIaGd6yDNBiiJnOiyecDnA3j2qNyPd8TxFUVcwzFmhRIM67ztFUHF+NWLXrdA1w/CNMwE9ttJrKcI4mlnDMxcu4IKqTBVioOgPIMNTzqJ4ee3exBbEgsH1kaQS06/4pqeLe8A4q2IFy6shbYGVTrG+b30qwxOE/ibLNAFwfCw5jeKPw3CWrTtat2yAfVMyNh1NSbhWxbJGwP67CjNrPYC0yQjrlzaxznYzUrHcTZGWCotrpvLToDI6x+hqrvcQJusz/I/8VXcTvq7BlIDRBA5/+3aprT0S0DEmCevX8EVU4zhqXcw1kkSJiPoNNRWZu+LLloeoTIheQBHP/FJw7xOxDkES+uZuRH4aus+NGxnhN1MjLctgyRs0fpz1rP4zhz2XcNaKySVBMiD0I0OhrYeHONecDnPpXT1keonWe+o+VX+JAYAtlhfiBE0xdxi/CuLuLeCtMQdzOgU6dqveFcXDMysMoRssHckkwI5RUm74ftmSuh5dh2oOIwpt3LbgCYykRqY5mp2dVbWBAaCdDsfao4uBW2MEmQAZ1EyfpRcScitLQCNDtz/zVdhsaLjBfMJYzlI2DfuKrLOeOB/8e+0MTlA+KMq5tTBIBER13ryS+/oAI1BkGdcsEZfrrXp/jLHB8A9lmBvowIBIzFQ8uDPQCfkK8rUA/wCN6sKAiE05TrTtQQOtKikmtMLG0oi9M6Wl/wD1UUtOtrFjE3D1t2h3M5z9lpKxyWLHwhaF/BYvDbsmW+g+WR49oQ/OsylgSQ24q08EcXGGxlq43/jabd2f/wCb+kk9gcrf/WpfjXgbYTFOpBKkyp6g7fnvWnP1VXbcRlI9jTbuZdjy3HQ8qTLBDfEAdeXy7Uy5fB0yxqdZJ05D5dedVpGcxpS3kGuQzGxOnLaK68kHWmAR7bUBV9VA9RnkDtAorP6pP2pVfn8qgjtZZJIOkg5CNWA78uf1NM40LYdjaIy5mWFfP6feBI3E86mX3LIEbYSQY1EwDruRoNKTi/EFu+WPLTzFtizmA+MaBWjZXUCARvNVVphPE+Ot4e5hCVIAJbziC2VlBAWTqdJG+9Znhhueb6QzAEkrMHuYrb+F8GvnL5ttrV236rRdEVGvW0Km04+IllYEGQJ9qq8ThLlq+7XYW+2YuORJgwOwPOpW/sS63aKsOFHLleBoZ15QeY6Go/mZlAyDNoN+f/NGa06nKwgxtNZrpEzjF5brllVVH9KqNI3q24ZwN0S3dIEOJDE9/se1RfD/AAK5euW/QShOpBGwgn9RXpnGcFbXDBVGXLqo7xEVC3DOF45Wa27ek/AddIA0196vcTYW6mU6qeh/SvP1wtxgyhGLCCYOgB6/etFwjiTem0SuZeRG/aeRqysWf4TjXCkyhE9LcidZ7TWR4k+QhcuUjnzJ9+Yre4y6GCygLBtZ3UTqagcTtYdm/mquux1k9dRodBUqysFxG1ntK0gNpAPOeldwng19hKQeq7HoJkfk1d8RdMNFy06OrSqownKI3PWqG3xG49v0uQQdQDymRtyo03GA8Pytsu1z0L8Jyga7gZRqCZrsRxgC4wLK2pBWZaOQ13rNcP8AF1yyiqRmg7n/AEx8P7zVbxHixu3PMU+XBLAjvry1NEx65hruYA9uW1OnUEiY5jvWZ8HY83ELBl1MOuohpmR2yiraxba04VZNtjJbc/PttrzrWsYqvE1nE3WK21lFjSfinn7CKZw7BPbVHuCcrDRJLDnrWgx2JtoJZgmuk8/lWcPF7l3GW8rhbPMRvGpn6fSory3ifEwuIxLkKfNLwWGwdpBE8wIEVVLhmREaQA6llI1PNYkdRWp4jx02cZiXseWLLOfQyz5i6nMNPglSwgj4qyD4g5y0hjmLGQNSTMxsf8xVjNCdvztyqRhgP3qO5mOVTMNbzsqAfEfoOf2qsr3xDw1sNhsNZfLmuFsQ2UzoQFSfkTXVU8ax/m3Sf6VARf8Aaoj9ZPzrqiqPNGg2r0jDcSHE+H+UR/8ALwqDfU3bYAGYd9BI6/7q83dhUng3E3w15L1s+pDMciNip7EaVYxyls6POJaSCeUe8aUILrNavxJwu3ft/wAbhtLb/GnO2/8AUDHes5ZUQQd6rPHlsCWOfOh3Gj82oj2zNMcDlPefemNQy3a0nrTba84+VT0ykCN41mN+1BbXblUaBu35VZAGUR6VAJ/3Hn7mq+5hi5BDLmMBU/qYkmIEa+89KtBaAMEzpRfB97ycYtwXrSKplvMMB1gkpqp32miztL8IYbziy32vLdtPbdCwYwhuDOoUmSYJaek8q9Q4x4FS4yOtwCUgu4kOTqCQB6Tr/irHBY5rT2zce0bTwyOsrlzKzBSxJDAQRJifTpU23xvDrcy/xIhDlMsuViVkBY335bbVG2Lw/hbyr8XreZEGZgs5WE7g6ctYo2M8KHzSbcm02tsnturA6gjWtxxXB+daCgnKAWGUjUgSF7g1W+IkyWlKFpVICakwZBOnSdalXQPDN1MOGLwFEIrgaORzA3GhHvFaoMl5A0ZlOokcutZTwrjxez+abQOirprAEQPYrVnxTxBZsW5zBpJVQhBIMSZ7TRLO0bD8PLOyS2qkMMxQgiYiNxFN4TwBrbgl5IhoYRrz1HLasnjvFJuNbddGQgkgkFteZ7gRWws+MrLW0Lqys/LTrG/0qTFupGLxb2yHuRDSCIJIGv1mPvWVCXL7s6o2XmFGijkK2XiAWwFZ9hIAJ5xy703h2JT+GS4sLII6TBI/aqMTxzhzhQTO2xA0EiMtZz+EZG/1aScvIbmfavWuJmw1tVuOACJDaT3FUHF+FWFslvMGinKRoxUmdRzqLKwRw5aSWnTSTPOhphn2AYjsJrZ4bh1i5hTeVodTBBfcExqOTdIrvCgs+Z5dxA+bYk/DHXXpRdZXhWPup6VJC5hmXrrz7V63hOIrcX0xpAMcmmIjpXnfH7iWmfy1ADMCrblR6gVPy5UmB8Vrh8O1mCbmbOpWNBzmeXbvyqxOTVeIeFreLE3Mj27ZYgjTQlt+kGsJjMWwtg2rmdLwNogCHUyrGQJ0aIHOJo3HfGF/FItoKqB9HAMM579FjfrWaw3FXt22RXGQsHKkAyyyQY+30qyM6ZxhlN2HbMAsTbO+mgGYbSYI96qwmmxHffn9qnYweZN1nzOzGR7Rr+oor3E8kKiZWgK5JJztLNmGvp2AiNarHtXKJ5DSp9u6bVst/VcEKOi8j21M/Sg4SyGBdhFsb9z/AKf70DF4jOxJO2g9qM3u4ahnUDtSV1t12H+K6qqBvFKYimtSE0F54b4+2FuaDPacZbls7MOo/wDYcjV14h4MhQYnCnNafXTXKeYPSsXNWvAeOvhnaPXab47Z2YdR0bvRz5cbO4jXQYnkN+x6V1oA71oOJ8JtXbfn4U5k/qX+pT0YVnWQzttyovHlLBQwBmNIMaxB5HvFMXFJrJM9Rr9aET2oN1ixY7sTv1o2YcQjFs2cjKYyx8fKZ/p3nnUrhGGF9clpj/E3X8sWyALfllZzlyNMrD6DvVcymNhvRsBYfJdK21cKozk6m2CfiXUEHSJHWixovDhtHEWrNx7qW/MLKuYZGuI0ICWOQrIPqgbxWjt+LbGDd0hSRiGdrNqHtBGUArZJAyNmEtPPMBXmBcnQAxsF336fOjYDD5nUElTmGw1HsP2qNeT1fDf9VlF22y2lFtjla2D/ADFg/EQPTrIA7A1ZJ/1Rw7K58t2IEshgaFsrBepAMnrFeRYvEPCBgh8oQCFAJElvUV3333ruHWDd8y0oZSV8wDQ5iozBSSRlEZzO521phr1W541w9trwtXUAAA8q5bggmfhIMERGs9q80xPiBj6vLIzAkEnvHLkDpQLxa9ayqhFm1ndAoLG2GOYh2OpXNHqbaaBwzKLpF1YCIZARnXMvJwp+E8ztTF2m4fjFzN62kdI+m1bHgyXLxCoNRAKsY303rP8AEMLbLYkYXK1lXRjmAVwSSv8AKEz5cmDziKBa4jcspmVlC3Q6wOmdZzdNhHOpYS2Nr4t8U3vOt4NIdrEywObOfLzQI3AX70XgfjXGLANoNbQqkIFYCTABB1JYzqOtYNXt+RCEeaCGOh0URopj4iSZ12Fd/FsFDK2ZspPpLA2zn56Qevzmrh5NTx/xQzX2K2nyn4ViCsbyOg61U8R8TMxk5jACgH4tROnRaz9u+zFyztqNTmIJ11Ajfn23pMRinuuHdvXCgEAL8IAB07Aa08U8qvE496WYgwugEHUmY12Gxqy4Z4wuynlm1aITy2BBPmFpUsSdo0k+1ZPDYlgx1zSDOfVSSDMg7nU696mf9vCBYfMWUF1y/ATshM7z0ph5VqcUoYKXu5mYM7kAnXTKNDHX1DrRuJWnSzmIQoWBbI4cSqxOg9KksdNNaivhxbt6lS2i8zpDElSNNPTQhZZBmV1E66nmDoNonnr3omoOJgKpzSW1O8jUjKZ0OmsimIiBJaWaYEEiANyRGszp/tob77abx3I/vSR86IP5oXIcojXpJGYmTynlr0ovD8H5pLuStsEktzJ5hepJ58qdg+HAAPfOVOSj4m/sO9QuJ8VNz0LATYAbAdB2qMXltyHcQxmeFTRFMQOg59/3qAXP5y61wbKdPlS29ZPX/j9TVakyEn70tEa16M4I0IXcTrJGnPRa6rsEeNZ+1IVp+ciuD1AMDrSoDqBT25/emKTy0oqRgeIPh2DWmg8+h7EcxWgs38Pi94sXun9DHseXtWWKU4j6Vdc+XDe57XGP4fctH1qezcj9Kh27QJOqr6S0nSY5DuamcO4+6Llf+Ym2VtTHY1ZeRhr4m23lv/pbb6f2qM+d4/2jLGydtx1oycPDPIhBzynYaTAJk9Yq0xnB7ibiR1XWoHvR0l30DYwYDEKT0nt/q60owgzalvca6/vVg2I9BtoBBIOYj1abCelRbLsrhgxDLsRyNFAu2wVKnrII006fp7U7G3Y8zIFXPAZUEKQIMKOQB6Ue3b10Enf9570w2wSSNJ3H7joO1NWIPDmdWDAkaR2YSDlYf1LIEqd6mYpiLlwWmGW6BmYKUMmS6qs6D1FY2IAq3s3iCbvoQ5fQoUBLgByOsctJ95MRVdicRmL+hRmIyxPoAk5U12I01nYUXVfawoVwVEhTOvPWj3eF/wAwfwxZ4VbnqTKQRqwM6EKefOpKYU5c8emQCZEg76Dfaak5WX1wxUErJMzoCFYchFEQVwZy3T5eQLKli8Q7PK5oOuXKwECNdag2vMzZ1HxQNBAkj4SO8VprdoWPVmtXSygqRJynmp00aDURmyeWQikkZviLSeUjkwPLvVVRqWJJfUEAQsAjTTLG2k0ZMEVtXJtA54KOSQ1sBjyGnqGmvSp+JQlxmQp6f9JE6bnqZ50RcW4tlQYzGWMakZYyntz96aiFY4fmRQI3OYlogFgvq7CZkcqm8Ov3EDWwwFvOZWA2wK5pI6GAe81XqACCdeoq44dIXQRMgmNYPvRIkNeAUdVIIUiVPc99hSM6w0NLchEDWCdPtFKbHWN6HKrtHWozy5yBWcCTuYj5ae/Ki+bbtCfiblOw9hz+dCu3CVJn5VXYnUgHfl29/tU9s/y5fkJjccXbUk/vpUbLH0/WnoN9Pr8qZd5fn5zqukknUDDTv+dqJ+9Dtrv7T+/TenQZ/NJ1/Sqo1h8sSd/z9q6mheRGg711MgaI60p9qFmog2qIaT+dqdNNW3Gu/aiATzoGqaes/Kk5iPnRWO9AySPz860peIjehlqdyHX8NBOwfGrtvQtIH+rWrD/u9pv/AC2wO/8AxWeA6712+lGL/wA+NaRcFZfW28ff/NR73CbnKGHY1SNpqDEVJsY+6uzE+9Knjznq6Ncw7gnMGHLUcveuuhh6YAjpznXX5GiWeOPEkCj2+OKd7Y+YFF8uX3EG4TymOVIls96ntxO3uUH0pRjbeun0JonyflCVSNQpBjQgHpr9an8NxCpq1nzFBmGmAYg9qCvEkB/zT240hWNx70a+SEv425c8tRotsZVECBJ5mO+5oF7B7QJPY7QY6dqc/GVGkD70L/vsfCB7x/eqnyfguLts7r63ZVAVc2pAH9Omkamm3eHyBM6ew3qJc42561BxPE35Gh5cr9LpLSIcxjN1rnxnQVVcORm9Tk9p296lhdYqJ48r7or32NMHWJ0pzdukx+fKmebt2/vpNXGuPCcTDbIk/kfhoN2ZJjWSfqaku2/2/agOdNPzvUaR3Ou+lMOs9KOU6/OopWPzpRXIuv2+2n31oiAac+Z+/wDimZYEc+X6mnWzqPzTU1QQoWgCf86n9K6mFyNOddQ6f//Z"/>
          <p:cNvSpPr>
            <a:spLocks noChangeAspect="1" noChangeArrowheads="1"/>
          </p:cNvSpPr>
          <p:nvPr/>
        </p:nvSpPr>
        <p:spPr bwMode="auto">
          <a:xfrm>
            <a:off x="90487" y="158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sz="3200">
              <a:latin typeface="Cambria" panose="02040503050406030204" pitchFamily="18" charset="0"/>
            </a:endParaRPr>
          </a:p>
        </p:txBody>
      </p:sp>
      <p:sp>
        <p:nvSpPr>
          <p:cNvPr id="4" name="AutoShape 41" descr="data:image/jpeg;base64,/9j/4AAQSkZJRgABAQAAAQABAAD/2wCEAAkGBxQTEhUUExQWFhUXGCAYGRgYGRoaGxoaHhcaGB0bGB8aHCgiHR4lHBgYITEhJSkrLi4uHB8zODMsNygtLisBCgoKDg0OGhAQGiwkHyQsLCwsLCwsLCwsLCwsLCwsLCwsLCwsLCwsLCwsLCwsLCwsLCwsLCwsLCwsLCwsLCwsLP/AABEIAMABBwMBIgACEQEDEQH/xAAcAAABBQEBAQAAAAAAAAAAAAADAQIEBQYABwj/xAA7EAACAQIEBAQFAgUDBAMBAAABAhEAAwQSITEFQVFhBhMicTKBkaHwscEUI0LR4VJy8QcVM2IkgrNT/8QAFwEBAQEBAAAAAAAAAAAAAAAAAAECA//EACERAQEBAAICAwADAQAAAAAAAAABEQIhEjETQWEiMlED/9oADAMBAAIRAxEAPwDzoKadEaU9jyppWoFmnoaZzpy6UB/MA5cqcL0VDzU4j5UHXr0knnvQzc13odxqY5oDO/Ka4HXeg21J2qbYwTc9B3oEUjpNSsORO1cLCDmT7Ue2RyUfPWog6KDrz51wtxXITRC4qqC55Uw9T9KO4HSgXDA5UEdz022qPdHzqR3oF325VABx2pGtnc0QGn9aoHbUb1MtCdO3+KHb9hUuwnOKJqXhzpJjb9yKlNcga/Ko9s6fKuY6fnWio2Mvzv1I/SqrGb/f5TVliNj1/eP8VU4p6CA5E1yPrpXXqFbNVFvgcQwP2H1/5q4t4qfzvWcwx+2tTsPiYII5RQT8XrQrK9BvSM2YZvyT+GpmDtajsdfl/wAVBccJsZt966rXgNrSd5Hz/JrqvS686JpM003OaQ1A4npSsZFDOlcsn5UDrS0269Ft6nQUa1hRud6CHbsknQa/pU3D8PnfX7AfOiJHP6Ut64x56dKIcmVRC6+2g/ua59tTTAs05rnOPz8NAo1GlPFvnTFaaevSii5uYpTcpFC01mAHeiEuXNKBd96QtNIdqBgYj8+VCQ5iTtRCZpKgRUGlcFrtdRRLY2mqp6IZ/O9S7XOeX9qFbXrUq2B+e3/NAZRI9tKFccrOv9jTl79aS+dJjT8/tQRbzCNRBPNf7GqrGW+Y1FTbgMH85x+9QnJ5UiSK26K5elSmUHtQDb11qqMkQNOYJ9vyPvTrZ/t9ooaTH2/eioJFBYYC9Gh1H4Ku8Lbg7Ag7e3Qms5YFXeFvGAOnftQbPhbqJA0I5fM/3rqg8KxURIBjafaOVdQee5KWQBtSA61JwoDMAxAA1159vnQQSakWdZC7Hc/erPEcIRoa1IVjsdSANyfbT60K5lQZE+ZpiWmWwF21NR2YkydqeXA21oOIxjkEQNecSRHSmES843PShC7ryqtJbrXW0BOtTBbNdAESJPcUNSJ+Kqm5b1piW6uGr9G07UUEb1m1usuzGrLDYi5lkiR96gsW+lDY9xUUY0HeR2NHQTqCNp/xQMZqZm5UQrO1DJGtFPN3SnWypUmWzhlCiBlI1zSdwZyx86AafHPQdhQPjWOY3+VScNbzHWNdNTA+Z5ULIIkBiABmJ2DGeY2BjSddDUq/hjayqwIc6sp5AwUjXWQZoOVY15UXLpH3ptgAMMwIEyRHIidjy1qSbBFsOSMrHSDPqBghhyMa9wapgbNrH3pmbTL1n8+tINT7H5SabtBOtQRryaE1DZSfzT82qyddwNtKg3JE0ENloeWjnXSmxVA8m2vy/anhN/zqP2P1pwFcNPeaA6HXpp+fcVYYZjp+dN/rVcok/OPz6TU/DDbmNdvz2oNJwsyfw/bnSVGwZGkmO/57V1VGTK6e1FwqeY621GZ2MBRrrVT5jvzgdBXpvhrw+MBw9sdd/wDPeULYQ7gNqCfdfUe3eKyv1qr4hcSwvk2/iGrneWHIfn+M7cssdW56xUpLbEljqdSTz7mmg7zXSOaOiUoTrR5BoDNQgb26G9iBNFUSaW+SdJMDQfr+pNY1tCM01rdShrTHNBEZKMc22aNOek6bCnrbnYfnOkIJ3M8t/lp2oqKbZ7wN+3vQ8pB0JrVYfgnlphsS7q2He6qXQpJKMDmKOo1MquYEHWeWk1XFPLN655K5LRf0AsTCzAJJ1jnrJE7mhiCuMuAETM9acMceY3qRieGXFdrZU51nMBrGUS0ESCANZHKo/kDTXQkaxy0/ShiRYxiSMwIHOIJ+9ScFiQHDBhIII+R71UusVMxdq2Shs7FAWXNMMq+vUxEkEj305ChjT8MNvPbhiMzlriN8EKwyAaeowx3+1W2Nxarj7t+0oa2jxKkMBK5RBIMTlJGmkRWPHEg7yVKoFVUWcxUAQAWIGYdzr71ohdt+QiBZLOzeaNZGRRkGmsNE1K0JxV/NPm3H9VwlhlgqF+GImVIyjSo1raCd4AmI0PPoADv3NWdnw3cfD+bnQeqCjEqV9WWSYjf6RU/w5ivI/lXLCOAWLkrLKsAyTB0AAg7a1BnsWqZVAEOoOYgyHaTHtAMd471CJUqJbrPP5/p96vb9h7GH80WXi4sS2VkUMSsxurGDE7CKbgODh8PnLAaS02zCaQNR3AHufehjO2joe+3Xb+1RcYQWkCBG3y1q6xPB7iroDMZtfToBJ+LnrtvVZcUABWGVgxkHkO/XWqlVgpcxiPpRLo2PPY6Aa7cu0VHL0QRWinAcj7/OgqZMD8605QdD1qiVZt7g6Hl/cfKpGGeD2/Imgls403Xb+1OAgdv01/xUReYG99ddPoRFdUPDnlt0/f5SDXVVM8CeG/4vF27TAm0PXd6C2upBPKTC/PtWm8V8aOKukBh5FolbS7CBpm7zH0ineCrwwvDMZiIh7zrYQ9YUkx7Z2PyrK4l9gOlInK/QtxgOdBLKedRLlw0uadq1rJ9xQGgEb/LTvSM4+dCK0paBt3+ev96ysOdeQoeQk+wk0wtzp81Axm6UM6z0qRlgkA7/AJzoN5e81dBNbZUzuA3pbXKRBEjYwSINSOFWbZ8xyma0oKhWfIylpyuQurZQpkARr0oGGwxu3IALXHgIAYzOSAB026x71Y8O4TfkBctq4cjL5jC2xW4GVTbzbqdj8u9GoiYe86Wmi3MurLdMgo6SYX+nUbg8hU/iHhe7/LuWbN90u2w4zKC2YzmkpoASrETB6irPg9zDvibeHVLmHd2yvauOHtBwWBJDiQwt5o/9o3mt9hPELYcFcQsrqqpmUvo59TgbEj1adamtYwX/AE94fZvXnu4jK7q2XyWXRs3pYuNgBO0cq9B4v4GwTXUueSFOc5lU5Q0+pZHwkA6ajUaGgYXxPY87OLcK2VXcgZiFLHM0c/VWkwniPDXWjMJLZQCNR3JPWpq+lKv/AE3wSrdCJnLnNldjCRMBSsEAE85rFeNPB83LLWMMtm0zMly5YV7iD1QHa0BKQMxgaRz0r2LESGIDZRlHIHnT7+ZF9Anr1HfvRNfMr8NuWyc6MoI0ZlZQw1grmHODFWnh3zUUeYl/yDJtsFKoL7Qltg5AUCTqZg173jkV7JtOpZXU6CDOvSg3rWSFMOlwwysJAUxpG0T2pp08+XFtdSwllfOeznzkkNmun0gkMQchiRPMDTSonB+DYpXD3CbQtnTzNSxOUFMs7QJM16JxfhSC4l1U1UyMigHbXYc9aquNYy5dECACw0YMCYOhJ5waiuwfAstq6mGuq65CIfmxmdBplGbYg7RUDAqLWHGGueoDN6h6ZMmTG+4+darhtk2xmeA8QeQE89dxTsRw1LySAjE8ys7HegzGP4fabD3A5e4gAeGPPLl6TsQPpWAx/Bj5SuqDK27MrLkg5QCx0kxpXr+Bt+WfKe5PMAqdTOhE8gIqX/BsUgOAQeYBD9mBqweBNwS4xYIC0QS+pCgsFGbpuKpcRYKsVYQVJU/WK93bgZbzv5SjMrLlEgzIIZR8MDkOdeO8XwzG44Yxk/1/Ex01Gm+2lXUsU9oayNP+P80WY0509I9u/Kmm3rG/frRkWySIjn+frNGNsA89RI/3R+9As2507/Sp6KChAGu6noQf+aB1kQdNtda6n22EA6AHalqmLbiVzy+GYC3r62uXj82hT9DWauXZNXficnLhUOyYZAB76mKzzrNGTnBImNJ+9N8yBFCLHalR5Ou5oJSa0uItyN6C12NKb51AjqfpThZJBIBgb0q7xR0HLrQQp+tIW/zNSr1gjcdtKqcTdhoUDuaC84Bwy7fur5a3ModQ7op9CkwTI20BM9q1X/VPC4exZt4S3bBu2XEXCP5htFCfUY1GZo3/AKdhVVwW3iMF5dx/NwylTmJi4Lp+JZQH4SCBO28GdKgeM+PYfEY4Xba3GsNkN1ZKux2cAnsNDUdPQXhFXxOMtC+Ll620KVkgv5YOUZwQZEkgzM862Nrgd2+br5gTmM+awVwIhRtvAA7nfeqDw3eGGDNadgS2ZJglZ6xzAgHvNbDwpfa7dJzeZcuatbYCGyydyI+HkO1StT0tfD3g27b/AJma26uuUqZIgjWdI+lXvAOBNYP8wpJACrvtJAkjuauOG2PJtqp0UDYmcp6TVJx7FG1dt5W9W4G4A5H561E21pghBHPl8qhcUxDKVCg+/LtNS8NicyK2ksJrP8WxzQwMhpEAyI15Vak9mjEpayO1xi2aCunMHb51fYZi0FhBIkqddPesdbw/mJmIJZXkd45fetjhnzW1PMr8+lSLUgJ2ioGLwiEmUBka7H7fepq3RETqB+1UfHSVA11aIMxz51akQsXhBdzqzBTplEkQqAfEOYJpuEvmxL3ZYTAIYRqdgJ005VmcdjgXYLOh05+/3qqN0vJDHSSe0VlvHqn8cqMqswdrg9C6ac9+nftVhYcMNo5H3jlXnHCnxJYHV7QXMARLgRGnPmYr0PCXAVVoieXSrGLMRmwjLcVs0gSJH2msF458NWmveaxdQ/xZRqCZjcRr9q9MW5ImdKqON4V79spbuAGYOxBB/SKpHj+D8A4i5bdgbYdZYKWMsADoDECe5rL3rTI2VtCOWmnP/P0r1Pi/8RgrTrIaVYGB8CkRvMaz+leX47ClHAJmQDvMgjefb9KQsCTQVLwd/Udqgk60W00GtMJ4EKdvS5Hy+IfqaWkY6Xddsjfcr+4rqCb4puTbwb9cOn2EH9Kzl8dNutaHiKeZw3C3RvbL2m7Q2Zfs1Z+1cEQdqjMRypp4Ee9SFs/4pDaO+9F0BB1mn23EiRPUUTIIonlSghwYYwh+LUAyNNtI3ooDnmQY/PvRcPdgjn2oLMZgj5VLwWGFw5c2VjoBG5OgA1jcgfU8qoHicQCpExPL58/kTTuHcIu3wLNm0CXuKM5XVW9UDMfhBg6c4oOJRQ+U666g6HQ7ae24raYnxtlxF1lc+VlHl5ba5yUjKrdFLTJ3iKizFPx21ibAOHvlmt2ITXaCCVXMuuXmBMadqleHvDPk4X+LvpbY+auT1etcjEMIiCDziY+VaLxABxDBX7903bFy3bPm2ApAN5HJtM2ZehIjTcTyrMXeIm7bt5mBIAEjQa7/ADmprcgWLCl2NtSqsZA337xrWs8L8PvYcriCUgP5fxiQSOfIaGd6yDNBiiJnOiyecDnA3j2qNyPd8TxFUVcwzFmhRIM67ztFUHF+NWLXrdA1w/CNMwE9ttJrKcI4mlnDMxcu4IKqTBVioOgPIMNTzqJ4ee3exBbEgsH1kaQS06/4pqeLe8A4q2IFy6shbYGVTrG+b30qwxOE/ibLNAFwfCw5jeKPw3CWrTtat2yAfVMyNh1NSbhWxbJGwP67CjNrPYC0yQjrlzaxznYzUrHcTZGWCotrpvLToDI6x+hqrvcQJusz/I/8VXcTvq7BlIDRBA5/+3aprT0S0DEmCevX8EVU4zhqXcw1kkSJiPoNNRWZu+LLloeoTIheQBHP/FJw7xOxDkES+uZuRH4aus+NGxnhN1MjLctgyRs0fpz1rP4zhz2XcNaKySVBMiD0I0OhrYeHONecDnPpXT1keonWe+o+VX+JAYAtlhfiBE0xdxi/CuLuLeCtMQdzOgU6dqveFcXDMysMoRssHckkwI5RUm74ftmSuh5dh2oOIwpt3LbgCYykRqY5mp2dVbWBAaCdDsfao4uBW2MEmQAZ1EyfpRcScitLQCNDtz/zVdhsaLjBfMJYzlI2DfuKrLOeOB/8e+0MTlA+KMq5tTBIBER13ryS+/oAI1BkGdcsEZfrrXp/jLHB8A9lmBvowIBIzFQ8uDPQCfkK8rUA/wCN6sKAiE05TrTtQQOtKikmtMLG0oi9M6Wl/wD1UUtOtrFjE3D1t2h3M5z9lpKxyWLHwhaF/BYvDbsmW+g+WR49oQ/OsylgSQ24q08EcXGGxlq43/jabd2f/wCb+kk9gcrf/WpfjXgbYTFOpBKkyp6g7fnvWnP1VXbcRlI9jTbuZdjy3HQ8qTLBDfEAdeXy7Uy5fB0yxqdZJ05D5dedVpGcxpS3kGuQzGxOnLaK68kHWmAR7bUBV9VA9RnkDtAorP6pP2pVfn8qgjtZZJIOkg5CNWA78uf1NM40LYdjaIy5mWFfP6feBI3E86mX3LIEbYSQY1EwDruRoNKTi/EFu+WPLTzFtizmA+MaBWjZXUCARvNVVphPE+Ot4e5hCVIAJbziC2VlBAWTqdJG+9Znhhueb6QzAEkrMHuYrb+F8GvnL5ttrV236rRdEVGvW0Km04+IllYEGQJ9qq8ThLlq+7XYW+2YuORJgwOwPOpW/sS63aKsOFHLleBoZ15QeY6Go/mZlAyDNoN+f/NGa06nKwgxtNZrpEzjF5brllVVH9KqNI3q24ZwN0S3dIEOJDE9/se1RfD/AAK5euW/QShOpBGwgn9RXpnGcFbXDBVGXLqo7xEVC3DOF45Wa27ek/AddIA0196vcTYW6mU6qeh/SvP1wtxgyhGLCCYOgB6/etFwjiTem0SuZeRG/aeRqysWf4TjXCkyhE9LcidZ7TWR4k+QhcuUjnzJ9+Yre4y6GCygLBtZ3UTqagcTtYdm/mquux1k9dRodBUqysFxG1ntK0gNpAPOeldwng19hKQeq7HoJkfk1d8RdMNFy06OrSqownKI3PWqG3xG49v0uQQdQDymRtyo03GA8Pytsu1z0L8Jyga7gZRqCZrsRxgC4wLK2pBWZaOQ13rNcP8AF1yyiqRmg7n/AEx8P7zVbxHixu3PMU+XBLAjvry1NEx65hruYA9uW1OnUEiY5jvWZ8HY83ELBl1MOuohpmR2yiraxba04VZNtjJbc/PttrzrWsYqvE1nE3WK21lFjSfinn7CKZw7BPbVHuCcrDRJLDnrWgx2JtoJZgmuk8/lWcPF7l3GW8rhbPMRvGpn6fSory3ifEwuIxLkKfNLwWGwdpBE8wIEVVLhmREaQA6llI1PNYkdRWp4jx02cZiXseWLLOfQyz5i6nMNPglSwgj4qyD4g5y0hjmLGQNSTMxsf8xVjNCdvztyqRhgP3qO5mOVTMNbzsqAfEfoOf2qsr3xDw1sNhsNZfLmuFsQ2UzoQFSfkTXVU8ax/m3Sf6VARf8Aaoj9ZPzrqiqPNGg2r0jDcSHE+H+UR/8ALwqDfU3bYAGYd9BI6/7q83dhUng3E3w15L1s+pDMciNip7EaVYxyls6POJaSCeUe8aUILrNavxJwu3ft/wAbhtLb/GnO2/8AUDHes5ZUQQd6rPHlsCWOfOh3Gj82oj2zNMcDlPefemNQy3a0nrTba84+VT0ykCN41mN+1BbXblUaBu35VZAGUR6VAJ/3Hn7mq+5hi5BDLmMBU/qYkmIEa+89KtBaAMEzpRfB97ycYtwXrSKplvMMB1gkpqp32miztL8IYbziy32vLdtPbdCwYwhuDOoUmSYJaek8q9Q4x4FS4yOtwCUgu4kOTqCQB6Tr/irHBY5rT2zce0bTwyOsrlzKzBSxJDAQRJifTpU23xvDrcy/xIhDlMsuViVkBY335bbVG2Lw/hbyr8XreZEGZgs5WE7g6ctYo2M8KHzSbcm02tsnturA6gjWtxxXB+daCgnKAWGUjUgSF7g1W+IkyWlKFpVICakwZBOnSdalXQPDN1MOGLwFEIrgaORzA3GhHvFaoMl5A0ZlOokcutZTwrjxez+abQOirprAEQPYrVnxTxBZsW5zBpJVQhBIMSZ7TRLO0bD8PLOyS2qkMMxQgiYiNxFN4TwBrbgl5IhoYRrz1HLasnjvFJuNbddGQgkgkFteZ7gRWws+MrLW0Lqys/LTrG/0qTFupGLxb2yHuRDSCIJIGv1mPvWVCXL7s6o2XmFGijkK2XiAWwFZ9hIAJ5xy703h2JT+GS4sLII6TBI/aqMTxzhzhQTO2xA0EiMtZz+EZG/1aScvIbmfavWuJmw1tVuOACJDaT3FUHF+FWFslvMGinKRoxUmdRzqLKwRw5aSWnTSTPOhphn2AYjsJrZ4bh1i5hTeVodTBBfcExqOTdIrvCgs+Z5dxA+bYk/DHXXpRdZXhWPup6VJC5hmXrrz7V63hOIrcX0xpAMcmmIjpXnfH7iWmfy1ADMCrblR6gVPy5UmB8Vrh8O1mCbmbOpWNBzmeXbvyqxOTVeIeFreLE3Mj27ZYgjTQlt+kGsJjMWwtg2rmdLwNogCHUyrGQJ0aIHOJo3HfGF/FItoKqB9HAMM579FjfrWaw3FXt22RXGQsHKkAyyyQY+30qyM6ZxhlN2HbMAsTbO+mgGYbSYI96qwmmxHffn9qnYweZN1nzOzGR7Rr+oor3E8kKiZWgK5JJztLNmGvp2AiNarHtXKJ5DSp9u6bVst/VcEKOi8j21M/Sg4SyGBdhFsb9z/AKf70DF4jOxJO2g9qM3u4ahnUDtSV1t12H+K6qqBvFKYimtSE0F54b4+2FuaDPacZbls7MOo/wDYcjV14h4MhQYnCnNafXTXKeYPSsXNWvAeOvhnaPXab47Z2YdR0bvRz5cbO4jXQYnkN+x6V1oA71oOJ8JtXbfn4U5k/qX+pT0YVnWQzttyovHlLBQwBmNIMaxB5HvFMXFJrJM9Rr9aET2oN1ixY7sTv1o2YcQjFs2cjKYyx8fKZ/p3nnUrhGGF9clpj/E3X8sWyALfllZzlyNMrD6DvVcymNhvRsBYfJdK21cKozk6m2CfiXUEHSJHWixovDhtHEWrNx7qW/MLKuYZGuI0ICWOQrIPqgbxWjt+LbGDd0hSRiGdrNqHtBGUArZJAyNmEtPPMBXmBcnQAxsF336fOjYDD5nUElTmGw1HsP2qNeT1fDf9VlF22y2lFtjla2D/ADFg/EQPTrIA7A1ZJ/1Rw7K58t2IEshgaFsrBepAMnrFeRYvEPCBgh8oQCFAJElvUV3333ruHWDd8y0oZSV8wDQ5iozBSSRlEZzO521phr1W541w9trwtXUAAA8q5bggmfhIMERGs9q80xPiBj6vLIzAkEnvHLkDpQLxa9ayqhFm1ndAoLG2GOYh2OpXNHqbaaBwzKLpF1YCIZARnXMvJwp+E8ztTF2m4fjFzN62kdI+m1bHgyXLxCoNRAKsY303rP8AEMLbLYkYXK1lXRjmAVwSSv8AKEz5cmDziKBa4jcspmVlC3Q6wOmdZzdNhHOpYS2Nr4t8U3vOt4NIdrEywObOfLzQI3AX70XgfjXGLANoNbQqkIFYCTABB1JYzqOtYNXt+RCEeaCGOh0URopj4iSZ12Fd/FsFDK2ZspPpLA2zn56Qevzmrh5NTx/xQzX2K2nyn4ViCsbyOg61U8R8TMxk5jACgH4tROnRaz9u+zFyztqNTmIJ11Ajfn23pMRinuuHdvXCgEAL8IAB07Aa08U8qvE496WYgwugEHUmY12Gxqy4Z4wuynlm1aITy2BBPmFpUsSdo0k+1ZPDYlgx1zSDOfVSSDMg7nU696mf9vCBYfMWUF1y/ATshM7z0ph5VqcUoYKXu5mYM7kAnXTKNDHX1DrRuJWnSzmIQoWBbI4cSqxOg9KksdNNaivhxbt6lS2i8zpDElSNNPTQhZZBmV1E66nmDoNonnr3omoOJgKpzSW1O8jUjKZ0OmsimIiBJaWaYEEiANyRGszp/tob77abx3I/vSR86IP5oXIcojXpJGYmTynlr0ovD8H5pLuStsEktzJ5hepJ58qdg+HAAPfOVOSj4m/sO9QuJ8VNz0LATYAbAdB2qMXltyHcQxmeFTRFMQOg59/3qAXP5y61wbKdPlS29ZPX/j9TVakyEn70tEa16M4I0IXcTrJGnPRa6rsEeNZ+1IVp+ciuD1AMDrSoDqBT25/emKTy0oqRgeIPh2DWmg8+h7EcxWgs38Pi94sXun9DHseXtWWKU4j6Vdc+XDe57XGP4fctH1qezcj9Kh27QJOqr6S0nSY5DuamcO4+6Llf+Ym2VtTHY1ZeRhr4m23lv/pbb6f2qM+d4/2jLGydtx1oycPDPIhBzynYaTAJk9Yq0xnB7ibiR1XWoHvR0l30DYwYDEKT0nt/q60owgzalvca6/vVg2I9BtoBBIOYj1abCelRbLsrhgxDLsRyNFAu2wVKnrII006fp7U7G3Y8zIFXPAZUEKQIMKOQB6Ue3b10Enf9570w2wSSNJ3H7joO1NWIPDmdWDAkaR2YSDlYf1LIEqd6mYpiLlwWmGW6BmYKUMmS6qs6D1FY2IAq3s3iCbvoQ5fQoUBLgByOsctJ95MRVdicRmL+hRmIyxPoAk5U12I01nYUXVfawoVwVEhTOvPWj3eF/wAwfwxZ4VbnqTKQRqwM6EKefOpKYU5c8emQCZEg76Dfaak5WX1wxUErJMzoCFYchFEQVwZy3T5eQLKli8Q7PK5oOuXKwECNdag2vMzZ1HxQNBAkj4SO8VprdoWPVmtXSygqRJynmp00aDURmyeWQikkZviLSeUjkwPLvVVRqWJJfUEAQsAjTTLG2k0ZMEVtXJtA54KOSQ1sBjyGnqGmvSp+JQlxmQp6f9JE6bnqZ50RcW4tlQYzGWMakZYyntz96aiFY4fmRQI3OYlogFgvq7CZkcqm8Ov3EDWwwFvOZWA2wK5pI6GAe81XqACCdeoq44dIXQRMgmNYPvRIkNeAUdVIIUiVPc99hSM6w0NLchEDWCdPtFKbHWN6HKrtHWozy5yBWcCTuYj5ae/Ki+bbtCfiblOw9hz+dCu3CVJn5VXYnUgHfl29/tU9s/y5fkJjccXbUk/vpUbLH0/WnoN9Pr8qZd5fn5zqukknUDDTv+dqJ+9Dtrv7T+/TenQZ/NJ1/Sqo1h8sSd/z9q6mheRGg711MgaI60p9qFmog2qIaT+dqdNNW3Gu/aiATzoGqaes/Kk5iPnRWO9AySPz860peIjehlqdyHX8NBOwfGrtvQtIH+rWrD/u9pv/AC2wO/8AxWeA6712+lGL/wA+NaRcFZfW28ff/NR73CbnKGHY1SNpqDEVJsY+6uzE+9Knjznq6Ncw7gnMGHLUcveuuhh6YAjpznXX5GiWeOPEkCj2+OKd7Y+YFF8uX3EG4TymOVIls96ntxO3uUH0pRjbeun0JonyflCVSNQpBjQgHpr9an8NxCpq1nzFBmGmAYg9qCvEkB/zT240hWNx70a+SEv425c8tRotsZVECBJ5mO+5oF7B7QJPY7QY6dqc/GVGkD70L/vsfCB7x/eqnyfguLts7r63ZVAVc2pAH9Omkamm3eHyBM6ew3qJc42561BxPE35Gh5cr9LpLSIcxjN1rnxnQVVcORm9Tk9p296lhdYqJ48r7or32NMHWJ0pzdukx+fKmebt2/vpNXGuPCcTDbIk/kfhoN2ZJjWSfqaku2/2/agOdNPzvUaR3Ou+lMOs9KOU6/OopWPzpRXIuv2+2n31oiAac+Z+/wDimZYEc+X6mnWzqPzTU1QQoWgCf86n9K6mFyNOddQ6f//Z"/>
          <p:cNvSpPr>
            <a:spLocks noChangeAspect="1" noChangeArrowheads="1"/>
          </p:cNvSpPr>
          <p:nvPr/>
        </p:nvSpPr>
        <p:spPr bwMode="auto">
          <a:xfrm>
            <a:off x="242887" y="1682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sz="3200">
              <a:latin typeface="Cambria" panose="020405030504060302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9599" y="9372600"/>
            <a:ext cx="25091117" cy="1107996"/>
          </a:xfrm>
          <a:prstGeom prst="rect">
            <a:avLst/>
          </a:prstGeom>
          <a:solidFill>
            <a:srgbClr val="FFFF99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AU" sz="6600" b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CEE Committees under </a:t>
            </a:r>
            <a:r>
              <a:rPr lang="en-AU" sz="6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the </a:t>
            </a:r>
            <a:r>
              <a:rPr lang="en-AU" sz="6600" b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Umbrella of CEE </a:t>
            </a:r>
            <a:r>
              <a:rPr lang="en-AU" sz="6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Quality </a:t>
            </a:r>
            <a:r>
              <a:rPr lang="en-AU" sz="6600" b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Unit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09599" y="36746765"/>
            <a:ext cx="10700681" cy="4570482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11. Senior Design Committee</a:t>
            </a:r>
          </a:p>
          <a:p>
            <a:pPr marL="2114550" lvl="3" indent="-742950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Yassir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Elaraki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           (coordinator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)        </a:t>
            </a:r>
          </a:p>
          <a:p>
            <a:pPr marL="2114550" lvl="3" indent="-742950">
              <a:spcAft>
                <a:spcPts val="0"/>
              </a:spcAft>
            </a:pPr>
            <a:r>
              <a:rPr lang="en-AU" sz="3600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Amjad</a:t>
            </a:r>
            <a:r>
              <a:rPr lang="en-AU" sz="3600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</a:t>
            </a:r>
            <a:r>
              <a:rPr lang="en-AU" sz="3600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Khabaz</a:t>
            </a:r>
            <a:r>
              <a:rPr lang="en-AU" sz="3600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  ( member)</a:t>
            </a:r>
          </a:p>
          <a:p>
            <a:pPr marL="2114550" lvl="3" indent="-742950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Omar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Alawad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(member)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Database-senior design registration; written reports; and oral presentation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9600" y="21183600"/>
            <a:ext cx="10726957" cy="46935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AU" sz="48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       5. </a:t>
            </a: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Community </a:t>
            </a:r>
            <a:r>
              <a:rPr lang="en-AU" sz="4000" b="1" dirty="0">
                <a:solidFill>
                  <a:srgbClr val="800000"/>
                </a:solidFill>
                <a:latin typeface="Cambria" panose="02040503050406030204" pitchFamily="18" charset="0"/>
              </a:rPr>
              <a:t>Service </a:t>
            </a: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Committee</a:t>
            </a:r>
          </a:p>
          <a:p>
            <a:pPr lvl="3">
              <a:spcAft>
                <a:spcPts val="0"/>
              </a:spcAft>
            </a:pPr>
            <a:r>
              <a:rPr lang="en-AU" sz="3600" b="1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AU" sz="3600" b="1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Amjad</a:t>
            </a:r>
            <a:r>
              <a:rPr lang="en-AU" sz="3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AU" sz="3600" b="1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Khabaz</a:t>
            </a:r>
            <a:r>
              <a:rPr lang="en-AU" sz="3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(coordinator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Yassir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Elaraki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(member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Dr,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(member) 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Development of the partnership between the CEE-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Department and Industry at Majmaah Governorate</a:t>
            </a:r>
            <a:r>
              <a:rPr lang="en-AU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endParaRPr lang="en-US" sz="3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6944" y="31546800"/>
            <a:ext cx="10693150" cy="4893647"/>
          </a:xfrm>
          <a:prstGeom prst="rect">
            <a:avLst/>
          </a:prstGeom>
          <a:solidFill>
            <a:srgbClr val="FFCC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 </a:t>
            </a: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9. Study Plan Committee</a:t>
            </a: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Sameh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Ahmed               (coordinator)</a:t>
            </a:r>
            <a:endParaRPr lang="en-US" sz="3600" b="1" dirty="0" smtClean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Okour                           (member)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(member)</a:t>
            </a:r>
          </a:p>
          <a:p>
            <a:pPr lvl="1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ndalus" panose="02020603050405020304" pitchFamily="18" charset="-78"/>
              </a:rPr>
              <a:t>Improve and revise c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  <a:cs typeface="Andalus" panose="02020603050405020304" pitchFamily="18" charset="-78"/>
              </a:rPr>
              <a:t>urriculum, course description; course profiles ,etc.</a:t>
            </a:r>
            <a:endParaRPr lang="ar-SA" sz="3200" dirty="0">
              <a:solidFill>
                <a:schemeClr val="tx1"/>
              </a:solidFill>
              <a:latin typeface="Cambria" panose="02040503050406030204" pitchFamily="18" charset="0"/>
              <a:cs typeface="Andalus" panose="02020603050405020304" pitchFamily="18" charset="-78"/>
            </a:endParaRPr>
          </a:p>
          <a:p>
            <a:pPr marL="819150" lvl="1" indent="-361950" algn="just">
              <a:spcAft>
                <a:spcPts val="0"/>
              </a:spcAft>
            </a:pPr>
            <a:endParaRPr lang="en-US" sz="3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087599" y="16002000"/>
            <a:ext cx="10543487" cy="444737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4. Infrastructure  Committee</a:t>
            </a:r>
            <a:endParaRPr lang="en-US" sz="4000" b="1" dirty="0" smtClean="0">
              <a:solidFill>
                <a:srgbClr val="990000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</a:t>
            </a:r>
            <a:r>
              <a:rPr lang="en-AU" sz="3600" b="1" dirty="0" err="1">
                <a:solidFill>
                  <a:schemeClr val="accent6"/>
                </a:solidFill>
                <a:latin typeface="Cambria" panose="02040503050406030204" pitchFamily="18" charset="0"/>
              </a:rPr>
              <a:t>.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Ousssama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Elalaoui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   (</a:t>
            </a:r>
            <a:r>
              <a:rPr lang="en-AU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coordinator)</a:t>
            </a:r>
            <a:endParaRPr lang="en-US" sz="3600" b="1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Zia Ur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Rehman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   (member)</a:t>
            </a:r>
          </a:p>
          <a:p>
            <a:pPr lvl="2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Databases  for Labs; Safety roles; Labs needs; </a:t>
            </a:r>
          </a:p>
          <a:p>
            <a:pPr marL="0" lvl="1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Maintenance; New labs.</a:t>
            </a:r>
            <a:endParaRPr lang="en-US" sz="2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087600" y="36806862"/>
            <a:ext cx="10689318" cy="4493538"/>
          </a:xfrm>
          <a:prstGeom prst="rect">
            <a:avLst/>
          </a:prstGeom>
          <a:solidFill>
            <a:srgbClr val="FFFFCC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ct val="150000"/>
              </a:lnSpc>
              <a:spcAft>
                <a:spcPts val="1200"/>
              </a:spcAft>
            </a:pPr>
            <a:r>
              <a:rPr lang="en-US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12. Engineering </a:t>
            </a:r>
            <a:r>
              <a:rPr lang="en-US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Practice Committee</a:t>
            </a:r>
          </a:p>
          <a:p>
            <a:pPr marL="914400" lvl="1">
              <a:spcAft>
                <a:spcPts val="0"/>
              </a:spcAft>
            </a:pPr>
            <a:r>
              <a:rPr lang="en-US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Eng. Zia Ur </a:t>
            </a:r>
            <a:r>
              <a:rPr lang="en-US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Rehman</a:t>
            </a:r>
            <a:r>
              <a:rPr lang="en-US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  (coordinator</a:t>
            </a:r>
            <a:r>
              <a:rPr lang="en-US" sz="3600" b="1" dirty="0">
                <a:solidFill>
                  <a:schemeClr val="accent6"/>
                </a:solidFill>
                <a:latin typeface="Cambria" panose="02040503050406030204" pitchFamily="18" charset="0"/>
              </a:rPr>
              <a:t>)</a:t>
            </a:r>
          </a:p>
          <a:p>
            <a:pPr marL="914400" lvl="1">
              <a:spcAft>
                <a:spcPts val="0"/>
              </a:spcAft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AlJahmany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(member)</a:t>
            </a:r>
          </a:p>
          <a:p>
            <a:pPr marL="914400" lvl="1">
              <a:spcAft>
                <a:spcPts val="0"/>
              </a:spcAft>
            </a:pP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914400" lvl="1">
              <a:spcAft>
                <a:spcPts val="0"/>
              </a:spcAft>
            </a:pPr>
            <a:endParaRPr lang="en-US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  <a:endParaRPr lang="en-US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Databases; Questionnaires ; Student training; Follow up reports; Community based partnership.</a:t>
            </a:r>
            <a:endParaRPr lang="en-US" sz="3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sz="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6944" y="26667738"/>
            <a:ext cx="10733336" cy="4401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7. Assessment and Evaluation Committee</a:t>
            </a:r>
            <a:endParaRPr lang="en-AU" sz="4000" b="1" dirty="0">
              <a:solidFill>
                <a:srgbClr val="990000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Sameh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Ahmed              (coordinator)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 Okour                       (member)</a:t>
            </a: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Ahmed Sayed                         (member)</a:t>
            </a:r>
            <a:endParaRPr lang="en-AU" sz="3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Providing assessment and reports about CEE program</a:t>
            </a:r>
          </a:p>
          <a:p>
            <a:pPr marL="0" lvl="1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including  courses, SLO,  Annual reports , etc.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087600" y="26764572"/>
            <a:ext cx="10543486" cy="45089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8. Research </a:t>
            </a:r>
            <a:r>
              <a:rPr lang="en-AU" sz="4000" b="1" dirty="0">
                <a:solidFill>
                  <a:srgbClr val="800000"/>
                </a:solidFill>
                <a:latin typeface="Cambria" panose="02040503050406030204" pitchFamily="18" charset="0"/>
              </a:rPr>
              <a:t>and Scientific Committee</a:t>
            </a:r>
          </a:p>
          <a:p>
            <a:pPr lvl="3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Abdullah 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Al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Shehri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  (coordinator)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Sameh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Ahmed     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</a:p>
          <a:p>
            <a:pPr lvl="3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mjad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Aljhabaz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 ( member)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Thoroughly reviewing the scientific issues in the CEE-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Department related to the study plan and research. </a:t>
            </a:r>
            <a:endParaRPr lang="en-AU" sz="3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087600" y="31761210"/>
            <a:ext cx="10613116" cy="4262705"/>
          </a:xfrm>
          <a:prstGeom prst="rect">
            <a:avLst/>
          </a:prstGeom>
          <a:solidFill>
            <a:srgbClr val="FFCCFF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10. Alumni Committee</a:t>
            </a:r>
            <a:endParaRPr lang="en-US" sz="4000" b="1" dirty="0" smtClean="0">
              <a:solidFill>
                <a:srgbClr val="990000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Yousef Okour                (coordinator)</a:t>
            </a:r>
            <a:endParaRPr lang="en-US" sz="3600" b="1" dirty="0" smtClean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0"/>
              </a:spcAft>
            </a:pP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. 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Zia 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U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r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Rehman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(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36000" lvl="1">
              <a:lnSpc>
                <a:spcPct val="150000"/>
              </a:lnSpc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36000" lvl="1" algn="just">
              <a:spcAft>
                <a:spcPts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Databases; Alumni Questionnaires; Events; Community based partnership.</a:t>
            </a:r>
            <a:endParaRPr lang="en-AU" sz="32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0" y="4256008"/>
            <a:ext cx="11353800" cy="3980577"/>
          </a:xfrm>
          <a:prstGeom prst="rect">
            <a:avLst/>
          </a:prstGeom>
          <a:solidFill>
            <a:srgbClr val="FFFF99"/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6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CEE </a:t>
            </a:r>
            <a:r>
              <a:rPr lang="en-AU" sz="6000" b="1" dirty="0">
                <a:solidFill>
                  <a:srgbClr val="800000"/>
                </a:solidFill>
                <a:latin typeface="Cambria" panose="02040503050406030204" pitchFamily="18" charset="0"/>
              </a:rPr>
              <a:t>Quality </a:t>
            </a:r>
            <a:r>
              <a:rPr lang="en-AU" sz="60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Unit</a:t>
            </a:r>
            <a:endParaRPr lang="en-US" sz="6000" b="1" dirty="0" smtClean="0">
              <a:solidFill>
                <a:srgbClr val="800000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1000"/>
              </a:spcAft>
            </a:pPr>
            <a:r>
              <a:rPr lang="en-AU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Dr. Sameh</a:t>
            </a:r>
            <a:r>
              <a:rPr lang="ar-SA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Ahmed         </a:t>
            </a:r>
            <a:r>
              <a:rPr lang="ar-SA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4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(Head)</a:t>
            </a:r>
            <a:endParaRPr lang="en-US" sz="4800" b="1" dirty="0" smtClean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1000"/>
              </a:spcAft>
            </a:pPr>
            <a:r>
              <a:rPr lang="en-AU" sz="44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Okour                   (member</a:t>
            </a:r>
            <a:r>
              <a:rPr lang="en-AU" sz="4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1000"/>
              </a:spcAft>
            </a:pP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Omar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Alawad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</a:t>
            </a:r>
            <a:r>
              <a:rPr lang="en-A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(member</a:t>
            </a:r>
            <a:r>
              <a:rPr lang="en-AU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41958161"/>
            <a:ext cx="226096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CEE Board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decided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to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reform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the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current committees </a:t>
            </a:r>
            <a:r>
              <a:rPr lang="en-AU" sz="4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for Quality Assurance </a:t>
            </a:r>
            <a:r>
              <a:rPr lang="en-AU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Accreditation on CEE Board Minutes-3 carried on Tuesday  (19-10-2017) corresponding to  (29-01-1439).</a:t>
            </a:r>
          </a:p>
          <a:p>
            <a:pPr algn="just"/>
            <a:endParaRPr lang="en-US" sz="4000" dirty="0" smtClean="0">
              <a:latin typeface="Cambria" panose="020405030504060302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675"/>
            <a:ext cx="4419600" cy="298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60060" y="381000"/>
            <a:ext cx="17686284" cy="45550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9600" b="1" dirty="0">
                <a:solidFill>
                  <a:srgbClr val="800000"/>
                </a:solidFill>
                <a:latin typeface="Cambria" panose="02040503050406030204" pitchFamily="18" charset="0"/>
              </a:rPr>
              <a:t>CEE Quality </a:t>
            </a:r>
            <a:r>
              <a:rPr lang="en-AU" sz="96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Unit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36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2017-2018</a:t>
            </a:r>
            <a:endParaRPr lang="en-US" sz="3600" b="1" dirty="0">
              <a:solidFill>
                <a:srgbClr val="800000"/>
              </a:solidFill>
              <a:latin typeface="Cambria" panose="02040503050406030204" pitchFamily="18" charset="0"/>
            </a:endParaRPr>
          </a:p>
          <a:p>
            <a:pPr algn="ctr"/>
            <a:endParaRPr lang="en-US" sz="7200" b="1" dirty="0" smtClean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609600" y="3809999"/>
            <a:ext cx="26136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execusist.com/wp-content/uploads/2013/05/quality-assuranc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9535086" y="4274401"/>
            <a:ext cx="6096000" cy="47859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30" name="Picture 6" descr="https://encrypted-tbn0.gstatic.com/images?q=tbn:ANd9GcTxL0mzTJHwsklZNxn6-8ruLdEheMLIlSU5KViTbJLcM57kt-7c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307800" y="41456471"/>
            <a:ext cx="3124200" cy="2340136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 bwMode="auto">
          <a:xfrm>
            <a:off x="609600" y="4269146"/>
            <a:ext cx="5410200" cy="4785926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  <a:p>
            <a:pPr marL="0" marR="0" indent="0" algn="l" defTabSz="12795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Civil and Environmental Engineering Department (CEE)</a:t>
            </a:r>
            <a:endParaRPr kumimoji="0" lang="ar-SA" sz="54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087598" y="10905797"/>
            <a:ext cx="10543487" cy="464742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 </a:t>
            </a: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2. Quality Assurance Committee</a:t>
            </a:r>
          </a:p>
          <a:p>
            <a:pPr lvl="2">
              <a:spcAft>
                <a:spcPts val="0"/>
              </a:spcAft>
            </a:pPr>
            <a:r>
              <a:rPr lang="en-AU" sz="4000" b="1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40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Okour </a:t>
            </a:r>
            <a:r>
              <a:rPr lang="en-A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</a:t>
            </a:r>
            <a:r>
              <a:rPr lang="en-AU" sz="40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(</a:t>
            </a:r>
            <a:r>
              <a:rPr lang="en-AU" sz="4000" b="1" dirty="0">
                <a:solidFill>
                  <a:schemeClr val="accent2"/>
                </a:solidFill>
                <a:latin typeface="Cambria" panose="02040503050406030204" pitchFamily="18" charset="0"/>
              </a:rPr>
              <a:t>Head)</a:t>
            </a:r>
            <a:endParaRPr lang="en-US" sz="4000" b="1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600" dirty="0" err="1">
                <a:solidFill>
                  <a:schemeClr val="accent2"/>
                </a:solidFill>
                <a:latin typeface="Cambria" panose="02040503050406030204" pitchFamily="18" charset="0"/>
              </a:rPr>
              <a:t>Dr.</a:t>
            </a:r>
            <a:r>
              <a:rPr lang="en-AU" sz="3600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3600" dirty="0" err="1">
                <a:solidFill>
                  <a:schemeClr val="accent2"/>
                </a:solidFill>
                <a:latin typeface="Cambria" panose="02040503050406030204" pitchFamily="18" charset="0"/>
              </a:rPr>
              <a:t>Sameh</a:t>
            </a:r>
            <a:r>
              <a:rPr lang="ar-SA" sz="3600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3600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Ahmed             </a:t>
            </a:r>
            <a:r>
              <a:rPr lang="en-AU" sz="36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(member</a:t>
            </a:r>
            <a:r>
              <a:rPr lang="en-AU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Omar </a:t>
            </a:r>
            <a:r>
              <a:rPr lang="en-US" sz="36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Alawad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</a:t>
            </a:r>
            <a:r>
              <a:rPr lang="en-AU" sz="36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en-AU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member</a:t>
            </a:r>
            <a:r>
              <a:rPr lang="en-AU" sz="36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endParaRPr lang="en-AU" sz="1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</a:rPr>
              <a:t>D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emonstrate , apply and guarantee quality  standards  for  students; staff; facilities.</a:t>
            </a:r>
            <a:endParaRPr lang="en-AU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087600" y="20991239"/>
            <a:ext cx="10543487" cy="47089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spcAft>
                <a:spcPts val="1200"/>
              </a:spcAft>
            </a:pPr>
            <a:r>
              <a:rPr lang="en-AU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 </a:t>
            </a: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6. Program Academic Accreditation Committee</a:t>
            </a:r>
          </a:p>
          <a:p>
            <a:pPr lvl="2">
              <a:spcAft>
                <a:spcPts val="0"/>
              </a:spcAft>
            </a:pPr>
            <a:r>
              <a:rPr lang="en-AU" sz="3600" b="1" dirty="0" err="1">
                <a:solidFill>
                  <a:schemeClr val="accent2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 err="1" smtClean="0">
                <a:solidFill>
                  <a:schemeClr val="accent2"/>
                </a:solidFill>
                <a:latin typeface="Cambria" panose="02040503050406030204" pitchFamily="18" charset="0"/>
              </a:rPr>
              <a:t>Sameh</a:t>
            </a:r>
            <a:r>
              <a:rPr lang="ar-SA" sz="36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>
                <a:solidFill>
                  <a:schemeClr val="accent2"/>
                </a:solidFill>
                <a:latin typeface="Cambria" panose="02040503050406030204" pitchFamily="18" charset="0"/>
              </a:rPr>
              <a:t>Ahmed         </a:t>
            </a:r>
            <a:r>
              <a:rPr lang="ar-SA" sz="3600" b="1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AU" sz="3600" b="1" dirty="0">
                <a:solidFill>
                  <a:schemeClr val="accent2"/>
                </a:solidFill>
                <a:latin typeface="Cambria" panose="02040503050406030204" pitchFamily="18" charset="0"/>
              </a:rPr>
              <a:t>(Head)</a:t>
            </a:r>
            <a:endParaRPr lang="en-US" sz="3600" b="1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Okour                   (member)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 Omar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Alawad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(member)</a:t>
            </a:r>
            <a:endParaRPr lang="en-AU" sz="12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1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Cambria" panose="02040503050406030204" pitchFamily="18" charset="0"/>
                <a:cs typeface="Andalus" panose="02020603050405020304" pitchFamily="18" charset="-78"/>
              </a:rPr>
              <a:t>Improve and revise CE program through national and international </a:t>
            </a:r>
            <a:r>
              <a:rPr lang="en-US" sz="3200" dirty="0" smtClean="0">
                <a:latin typeface="Cambria" panose="02040503050406030204" pitchFamily="18" charset="0"/>
                <a:cs typeface="Andalus" panose="02020603050405020304" pitchFamily="18" charset="-78"/>
              </a:rPr>
              <a:t>standards for Accreditation</a:t>
            </a:r>
            <a:endParaRPr lang="ar-SA" sz="3200" dirty="0">
              <a:solidFill>
                <a:srgbClr val="00B050"/>
              </a:solidFill>
              <a:latin typeface="Cambria" panose="02040503050406030204" pitchFamily="18" charset="0"/>
              <a:cs typeface="Andalus" panose="02020603050405020304" pitchFamily="18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9600" y="16036159"/>
            <a:ext cx="10700680" cy="4401205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 </a:t>
            </a: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3. Student Learning Support Committee</a:t>
            </a: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Ahmed Sayed          (coordinator)</a:t>
            </a:r>
            <a:endParaRPr lang="en-US" sz="3600" b="1" dirty="0" smtClean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Oussama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Elalaoui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(member)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</a:t>
            </a:r>
            <a:r>
              <a:rPr lang="en-AU" sz="32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Yahya</a:t>
            </a:r>
            <a:r>
              <a:rPr lang="en-AU" sz="32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AlJahmany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(member)</a:t>
            </a:r>
          </a:p>
          <a:p>
            <a:pPr lvl="1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marL="0" lvl="1" algn="just"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</a:rPr>
              <a:t>S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tudents' admission; advising; graduation, other requirements.</a:t>
            </a:r>
            <a:endParaRPr lang="en-AU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9600" y="11028908"/>
            <a:ext cx="10700680" cy="440120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AU" sz="4000" b="1" dirty="0">
                <a:solidFill>
                  <a:srgbClr val="990000"/>
                </a:solidFill>
                <a:latin typeface="Cambria" panose="02040503050406030204" pitchFamily="18" charset="0"/>
              </a:rPr>
              <a:t> </a:t>
            </a:r>
            <a:r>
              <a:rPr lang="en-AU" sz="4000" b="1" dirty="0" smtClean="0">
                <a:solidFill>
                  <a:srgbClr val="990000"/>
                </a:solidFill>
                <a:latin typeface="Cambria" panose="02040503050406030204" pitchFamily="18" charset="0"/>
              </a:rPr>
              <a:t>1. Program Institutional Committee</a:t>
            </a:r>
          </a:p>
          <a:p>
            <a:pPr lvl="2">
              <a:spcAft>
                <a:spcPts val="0"/>
              </a:spcAft>
            </a:pP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Dr.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Mohammad </a:t>
            </a:r>
            <a:r>
              <a:rPr lang="en-AU" sz="3600" b="1" dirty="0" err="1" smtClean="0">
                <a:solidFill>
                  <a:schemeClr val="accent6"/>
                </a:solidFill>
                <a:latin typeface="Cambria" panose="02040503050406030204" pitchFamily="18" charset="0"/>
              </a:rPr>
              <a:t>Tharwat</a:t>
            </a:r>
            <a:r>
              <a:rPr lang="en-AU" sz="3600" b="1" dirty="0" smtClean="0">
                <a:solidFill>
                  <a:schemeClr val="accent6"/>
                </a:solidFill>
                <a:latin typeface="Cambria" panose="02040503050406030204" pitchFamily="18" charset="0"/>
              </a:rPr>
              <a:t>   (coordinator)</a:t>
            </a:r>
            <a:endParaRPr lang="en-US" sz="3600" b="1" dirty="0" smtClean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Dr.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Yousef Okour                            (member)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2">
              <a:spcAft>
                <a:spcPts val="0"/>
              </a:spcAft>
            </a:pP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Eng. Zia </a:t>
            </a:r>
            <a:r>
              <a:rPr lang="en-AU" sz="3200" dirty="0" err="1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UrRehman</a:t>
            </a:r>
            <a:r>
              <a:rPr lang="en-AU" sz="32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(member)</a:t>
            </a:r>
          </a:p>
          <a:p>
            <a:pPr lvl="1">
              <a:spcAft>
                <a:spcPts val="0"/>
              </a:spcAft>
            </a:pPr>
            <a:endParaRPr lang="en-AU" sz="14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>
              <a:spcAft>
                <a:spcPts val="0"/>
              </a:spcAft>
            </a:pPr>
            <a:r>
              <a:rPr lang="en-A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Responsibilities:  </a:t>
            </a:r>
          </a:p>
          <a:p>
            <a:pPr algn="just">
              <a:spcAft>
                <a:spcPts val="0"/>
              </a:spcAft>
            </a:pPr>
            <a:r>
              <a:rPr lang="en-US" sz="3200" dirty="0" smtClean="0">
                <a:latin typeface="Cambria" panose="02040503050406030204" pitchFamily="18" charset="0"/>
                <a:cs typeface="Andalus" panose="02020603050405020304" pitchFamily="18" charset="-78"/>
              </a:rPr>
              <a:t> Improve </a:t>
            </a:r>
            <a:r>
              <a:rPr lang="en-US" sz="3200" dirty="0">
                <a:latin typeface="Cambria" panose="02040503050406030204" pitchFamily="18" charset="0"/>
                <a:cs typeface="Andalus" panose="02020603050405020304" pitchFamily="18" charset="-78"/>
              </a:rPr>
              <a:t>and revise CE program through national and international </a:t>
            </a:r>
            <a:r>
              <a:rPr lang="en-US" sz="3200" dirty="0" smtClean="0">
                <a:latin typeface="Cambria" panose="02040503050406030204" pitchFamily="18" charset="0"/>
                <a:cs typeface="Andalus" panose="02020603050405020304" pitchFamily="18" charset="-78"/>
              </a:rPr>
              <a:t>standards</a:t>
            </a:r>
            <a:endParaRPr lang="ar-SA" sz="3200" dirty="0">
              <a:solidFill>
                <a:srgbClr val="00B050"/>
              </a:solidFill>
              <a:latin typeface="Cambria" panose="02040503050406030204" pitchFamily="18" charset="0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2182</TotalTime>
  <Words>565</Words>
  <Application>Microsoft Office PowerPoint</Application>
  <PresentationFormat>Custom</PresentationFormat>
  <Paragraphs>97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Genigraphics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yousef okour</cp:lastModifiedBy>
  <cp:revision>259</cp:revision>
  <cp:lastPrinted>2015-11-23T05:30:56Z</cp:lastPrinted>
  <dcterms:created xsi:type="dcterms:W3CDTF">2000-02-09T15:01:13Z</dcterms:created>
  <dcterms:modified xsi:type="dcterms:W3CDTF">2017-10-18T06:18:33Z</dcterms:modified>
</cp:coreProperties>
</file>