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9" r:id="rId2"/>
  </p:sldIdLst>
  <p:sldSz cx="27432000" cy="43891200"/>
  <p:notesSz cx="6858000" cy="99472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CC"/>
    <a:srgbClr val="FFCC66"/>
    <a:srgbClr val="99CCFF"/>
    <a:srgbClr val="FFCCFF"/>
    <a:srgbClr val="800000"/>
    <a:srgbClr val="FFFF66"/>
    <a:srgbClr val="003366"/>
    <a:srgbClr val="990000"/>
    <a:srgbClr val="8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951" autoAdjust="0"/>
    <p:restoredTop sz="99822" autoAdjust="0"/>
  </p:normalViewPr>
  <p:slideViewPr>
    <p:cSldViewPr>
      <p:cViewPr>
        <p:scale>
          <a:sx n="30" d="100"/>
          <a:sy n="30" d="100"/>
        </p:scale>
        <p:origin x="-1422" y="192"/>
      </p:cViewPr>
      <p:guideLst>
        <p:guide orient="horz" pos="6528"/>
        <p:guide pos="7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7" d="100"/>
          <a:sy n="37" d="100"/>
        </p:scale>
        <p:origin x="-1488" y="-84"/>
      </p:cViewPr>
      <p:guideLst>
        <p:guide orient="horz" pos="3133"/>
        <p:guide pos="215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6509" cy="492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97" tIns="48148" rIns="96297" bIns="48148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0144" y="0"/>
            <a:ext cx="2956509" cy="492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97" tIns="48148" rIns="96297" bIns="48148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44725" y="738188"/>
            <a:ext cx="2357438" cy="3773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635" y="4758284"/>
            <a:ext cx="4979384" cy="4430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97" tIns="48148" rIns="96297" bIns="48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529"/>
            <a:ext cx="2956509" cy="492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97" tIns="48148" rIns="96297" bIns="48148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0144" y="9434529"/>
            <a:ext cx="2956509" cy="492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97" tIns="48148" rIns="96297" bIns="48148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 New Roman" pitchFamily="18" charset="0"/>
              </a:defRPr>
            </a:lvl1pPr>
          </a:lstStyle>
          <a:p>
            <a:fld id="{7E243DA0-0F37-4B9D-8137-8E9DB1D476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476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13635038"/>
            <a:ext cx="23317200" cy="94075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4871363"/>
            <a:ext cx="19202400" cy="1121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10240963"/>
            <a:ext cx="24688800" cy="289671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888200" y="1757363"/>
            <a:ext cx="6172200" cy="3745071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1757363"/>
            <a:ext cx="18364200" cy="374507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0240963"/>
            <a:ext cx="24688800" cy="289671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38" y="28203525"/>
            <a:ext cx="23317200" cy="87185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38" y="18602325"/>
            <a:ext cx="23317200" cy="9601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0240963"/>
            <a:ext cx="12268200" cy="289671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92200" y="10240963"/>
            <a:ext cx="12268200" cy="289671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9825038"/>
            <a:ext cx="12120563" cy="40941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13919200"/>
            <a:ext cx="12120563" cy="252888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075" y="9825038"/>
            <a:ext cx="12125325" cy="40941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075" y="13919200"/>
            <a:ext cx="12125325" cy="252888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47838"/>
            <a:ext cx="9024938" cy="74374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5150" y="1747838"/>
            <a:ext cx="15335250" cy="3746023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0" y="9185275"/>
            <a:ext cx="9024938" cy="30022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863" y="30724475"/>
            <a:ext cx="16459200" cy="36258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863" y="3921125"/>
            <a:ext cx="16459200" cy="263350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863" y="34350325"/>
            <a:ext cx="16459200" cy="5151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">
              <a:srgbClr val="FFFFCC"/>
            </a:gs>
            <a:gs pos="0">
              <a:srgbClr val="FFFFFF"/>
            </a:gs>
            <a:gs pos="16000">
              <a:srgbClr val="FFFFCC"/>
            </a:gs>
            <a:gs pos="17999">
              <a:srgbClr val="FFFFFF"/>
            </a:gs>
            <a:gs pos="42000">
              <a:srgbClr val="FFFFCC"/>
            </a:gs>
            <a:gs pos="53000">
              <a:srgbClr val="FFFFCC"/>
            </a:gs>
            <a:gs pos="66000">
              <a:srgbClr val="FFFFCC"/>
            </a:gs>
            <a:gs pos="75999">
              <a:srgbClr val="FFFF99"/>
            </a:gs>
            <a:gs pos="78999">
              <a:srgbClr val="FFFFFF"/>
            </a:gs>
            <a:gs pos="100000">
              <a:srgbClr val="FFFF99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2pPr>
      <a:lvl3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3pPr>
      <a:lvl4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4pPr>
      <a:lvl5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5pPr>
      <a:lvl6pPr marL="457200"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6pPr>
      <a:lvl7pPr marL="914400"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7pPr>
      <a:lvl8pPr marL="1371600"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8pPr>
      <a:lvl9pPr marL="1828800"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9pPr>
    </p:titleStyle>
    <p:bodyStyle>
      <a:lvl1pPr marL="1209675" indent="-1209675" algn="l" defTabSz="3228975" rtl="0" eaLnBrk="0" fontAlgn="base" hangingPunct="0">
        <a:spcBef>
          <a:spcPct val="20000"/>
        </a:spcBef>
        <a:spcAft>
          <a:spcPct val="0"/>
        </a:spcAft>
        <a:buChar char="•"/>
        <a:defRPr sz="11200">
          <a:solidFill>
            <a:schemeClr val="tx1"/>
          </a:solidFill>
          <a:latin typeface="+mn-lt"/>
          <a:ea typeface="+mn-ea"/>
          <a:cs typeface="+mn-cs"/>
        </a:defRPr>
      </a:lvl1pPr>
      <a:lvl2pPr marL="2622550" indent="-1009650" algn="l" defTabSz="3228975" rtl="0" eaLnBrk="0" fontAlgn="base" hangingPunct="0">
        <a:spcBef>
          <a:spcPct val="20000"/>
        </a:spcBef>
        <a:spcAft>
          <a:spcPct val="0"/>
        </a:spcAft>
        <a:buChar char="–"/>
        <a:defRPr sz="9900">
          <a:solidFill>
            <a:schemeClr val="tx1"/>
          </a:solidFill>
          <a:latin typeface="+mn-lt"/>
        </a:defRPr>
      </a:lvl2pPr>
      <a:lvl3pPr marL="4035425" indent="-806450" algn="l" defTabSz="3228975" rtl="0" eaLnBrk="0" fontAlgn="base" hangingPunct="0">
        <a:spcBef>
          <a:spcPct val="20000"/>
        </a:spcBef>
        <a:spcAft>
          <a:spcPct val="0"/>
        </a:spcAft>
        <a:buChar char="•"/>
        <a:defRPr sz="8500">
          <a:solidFill>
            <a:schemeClr val="tx1"/>
          </a:solidFill>
          <a:latin typeface="+mn-lt"/>
        </a:defRPr>
      </a:lvl3pPr>
      <a:lvl4pPr marL="5654675" indent="-811213" algn="l" defTabSz="3228975" rtl="0" eaLnBrk="0" fontAlgn="base" hangingPunct="0">
        <a:spcBef>
          <a:spcPct val="20000"/>
        </a:spcBef>
        <a:spcAft>
          <a:spcPct val="0"/>
        </a:spcAft>
        <a:buChar char="–"/>
        <a:defRPr sz="6900">
          <a:solidFill>
            <a:schemeClr val="tx1"/>
          </a:solidFill>
          <a:latin typeface="+mn-lt"/>
        </a:defRPr>
      </a:lvl4pPr>
      <a:lvl5pPr marL="72675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5pPr>
      <a:lvl6pPr marL="77247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6pPr>
      <a:lvl7pPr marL="81819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7pPr>
      <a:lvl8pPr marL="86391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8pPr>
      <a:lvl9pPr marL="90963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Relationship Id="rId9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صورة 1"/>
          <p:cNvPicPr preferRelativeResize="0"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colorTemperature colorTemp="88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0" y="320675"/>
            <a:ext cx="4833256" cy="2988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37" descr="data:image/jpeg;base64,/9j/4AAQSkZJRgABAQAAAQABAAD/2wCEAAkGBxQTEhUUExQWFhUXGCAYGRgYGRoaGxoaHhcaGB0bGB8aHCgiHR4lHBgYITEhJSkrLi4uHB8zODMsNygtLisBCgoKDg0OGhAQGiwkHyQsLCwsLCwsLCwsLCwsLCwsLCwsLCwsLCwsLCwsLCwsLCwsLCwsLCwsLCwsLCwsLCwsLP/AABEIAMABBwMBIgACEQEDEQH/xAAcAAABBQEBAQAAAAAAAAAAAAADAQIEBQYABwj/xAA7EAACAQIEBAQFAgUDBAMBAAABAhEAAwQSITEFQVFhBhMicTKBkaHwscEUI0LR4VJy8QcVM2IkgrNT/8QAFwEBAQEBAAAAAAAAAAAAAAAAAAECA//EACERAQEBAAICAwADAQAAAAAAAAABEQIhEjETQWEiMlED/9oADAMBAAIRAxEAPwDzoKadEaU9jyppWoFmnoaZzpy6UB/MA5cqcL0VDzU4j5UHXr0knnvQzc13odxqY5oDO/Ka4HXeg21J2qbYwTc9B3oEUjpNSsORO1cLCDmT7Ue2RyUfPWog6KDrz51wtxXITRC4qqC55Uw9T9KO4HSgXDA5UEdz022qPdHzqR3oF325VABx2pGtnc0QGn9aoHbUb1MtCdO3+KHb9hUuwnOKJqXhzpJjb9yKlNcga/Ko9s6fKuY6fnWio2Mvzv1I/SqrGb/f5TVliNj1/eP8VU4p6CA5E1yPrpXXqFbNVFvgcQwP2H1/5q4t4qfzvWcwx+2tTsPiYII5RQT8XrQrK9BvSM2YZvyT+GpmDtajsdfl/wAVBccJsZt966rXgNrSd5Hz/JrqvS686JpM003OaQ1A4npSsZFDOlcsn5UDrS0269Ft6nQUa1hRud6CHbsknQa/pU3D8PnfX7AfOiJHP6Ut64x56dKIcmVRC6+2g/ua59tTTAs05rnOPz8NAo1GlPFvnTFaaevSii5uYpTcpFC01mAHeiEuXNKBd96QtNIdqBgYj8+VCQ5iTtRCZpKgRUGlcFrtdRRLY2mqp6IZ/O9S7XOeX9qFbXrUq2B+e3/NAZRI9tKFccrOv9jTl79aS+dJjT8/tQRbzCNRBPNf7GqrGW+Y1FTbgMH85x+9QnJ5UiSK26K5elSmUHtQDb11qqMkQNOYJ9vyPvTrZ/t9ooaTH2/eioJFBYYC9Gh1H4Ku8Lbg7Ag7e3Qms5YFXeFvGAOnftQbPhbqJA0I5fM/3rqg8KxURIBjafaOVdQee5KWQBtSA61JwoDMAxAA1159vnQQSakWdZC7Hc/erPEcIRoa1IVjsdSANyfbT60K5lQZE+ZpiWmWwF21NR2YkydqeXA21oOIxjkEQNecSRHSmES843PShC7ryqtJbrXW0BOtTBbNdAESJPcUNSJ+Kqm5b1piW6uGr9G07UUEb1m1usuzGrLDYi5lkiR96gsW+lDY9xUUY0HeR2NHQTqCNp/xQMZqZm5UQrO1DJGtFPN3SnWypUmWzhlCiBlI1zSdwZyx86AafHPQdhQPjWOY3+VScNbzHWNdNTA+Z5ULIIkBiABmJ2DGeY2BjSddDUq/hjayqwIc6sp5AwUjXWQZoOVY15UXLpH3ptgAMMwIEyRHIidjy1qSbBFsOSMrHSDPqBghhyMa9wapgbNrH3pmbTL1n8+tINT7H5SabtBOtQRryaE1DZSfzT82qyddwNtKg3JE0ENloeWjnXSmxVA8m2vy/anhN/zqP2P1pwFcNPeaA6HXpp+fcVYYZjp+dN/rVcok/OPz6TU/DDbmNdvz2oNJwsyfw/bnSVGwZGkmO/57V1VGTK6e1FwqeY621GZ2MBRrrVT5jvzgdBXpvhrw+MBw9sdd/wDPeULYQ7gNqCfdfUe3eKyv1qr4hcSwvk2/iGrneWHIfn+M7cssdW56xUpLbEljqdSTz7mmg7zXSOaOiUoTrR5BoDNQgb26G9iBNFUSaW+SdJMDQfr+pNY1tCM01rdShrTHNBEZKMc22aNOek6bCnrbnYfnOkIJ3M8t/lp2oqKbZ7wN+3vQ8pB0JrVYfgnlphsS7q2He6qXQpJKMDmKOo1MquYEHWeWk1XFPLN655K5LRf0AsTCzAJJ1jnrJE7mhiCuMuAETM9acMceY3qRieGXFdrZU51nMBrGUS0ESCANZHKo/kDTXQkaxy0/ShiRYxiSMwIHOIJ+9ScFiQHDBhIII+R71UusVMxdq2Shs7FAWXNMMq+vUxEkEj305ChjT8MNvPbhiMzlriN8EKwyAaeowx3+1W2Nxarj7t+0oa2jxKkMBK5RBIMTlJGmkRWPHEg7yVKoFVUWcxUAQAWIGYdzr71ohdt+QiBZLOzeaNZGRRkGmsNE1K0JxV/NPm3H9VwlhlgqF+GImVIyjSo1raCd4AmI0PPoADv3NWdnw3cfD+bnQeqCjEqV9WWSYjf6RU/w5ivI/lXLCOAWLkrLKsAyTB0AAg7a1BnsWqZVAEOoOYgyHaTHtAMd471CJUqJbrPP5/p96vb9h7GH80WXi4sS2VkUMSsxurGDE7CKbgODh8PnLAaS02zCaQNR3AHufehjO2joe+3Xb+1RcYQWkCBG3y1q6xPB7iroDMZtfToBJ+LnrtvVZcUABWGVgxkHkO/XWqlVgpcxiPpRLo2PPY6Aa7cu0VHL0QRWinAcj7/OgqZMD8605QdD1qiVZt7g6Hl/cfKpGGeD2/Imgls403Xb+1OAgdv01/xUReYG99ddPoRFdUPDnlt0/f5SDXVVM8CeG/4vF27TAm0PXd6C2upBPKTC/PtWm8V8aOKukBh5FolbS7CBpm7zH0ineCrwwvDMZiIh7zrYQ9YUkx7Z2PyrK4l9gOlInK/QtxgOdBLKedRLlw0uadq1rJ9xQGgEb/LTvSM4+dCK0paBt3+ev96ysOdeQoeQk+wk0wtzp81Axm6UM6z0qRlgkA7/AJzoN5e81dBNbZUzuA3pbXKRBEjYwSINSOFWbZ8xyma0oKhWfIylpyuQurZQpkARr0oGGwxu3IALXHgIAYzOSAB026x71Y8O4TfkBctq4cjL5jC2xW4GVTbzbqdj8u9GoiYe86Wmi3MurLdMgo6SYX+nUbg8hU/iHhe7/LuWbN90u2w4zKC2YzmkpoASrETB6irPg9zDvibeHVLmHd2yvauOHtBwWBJDiQwt5o/9o3mt9hPELYcFcQsrqqpmUvo59TgbEj1adamtYwX/AE94fZvXnu4jK7q2XyWXRs3pYuNgBO0cq9B4v4GwTXUueSFOc5lU5Q0+pZHwkA6ajUaGgYXxPY87OLcK2VXcgZiFLHM0c/VWkwniPDXWjMJLZQCNR3JPWpq+lKv/AE3wSrdCJnLnNldjCRMBSsEAE85rFeNPB83LLWMMtm0zMly5YV7iD1QHa0BKQMxgaRz0r2LESGIDZRlHIHnT7+ZF9Anr1HfvRNfMr8NuWyc6MoI0ZlZQw1grmHODFWnh3zUUeYl/yDJtsFKoL7Qltg5AUCTqZg173jkV7JtOpZXU6CDOvSg3rWSFMOlwwysJAUxpG0T2pp08+XFtdSwllfOeznzkkNmun0gkMQchiRPMDTSonB+DYpXD3CbQtnTzNSxOUFMs7QJM16JxfhSC4l1U1UyMigHbXYc9aquNYy5dECACw0YMCYOhJ5waiuwfAstq6mGuq65CIfmxmdBplGbYg7RUDAqLWHGGueoDN6h6ZMmTG+4+darhtk2xmeA8QeQE89dxTsRw1LySAjE8ys7HegzGP4fabD3A5e4gAeGPPLl6TsQPpWAx/Bj5SuqDK27MrLkg5QCx0kxpXr+Bt+WfKe5PMAqdTOhE8gIqX/BsUgOAQeYBD9mBqweBNwS4xYIC0QS+pCgsFGbpuKpcRYKsVYQVJU/WK93bgZbzv5SjMrLlEgzIIZR8MDkOdeO8XwzG44Yxk/1/Ex01Gm+2lXUsU9oayNP+P80WY0509I9u/Kmm3rG/frRkWySIjn+frNGNsA89RI/3R+9As2507/Sp6KChAGu6noQf+aB1kQdNtda6n22EA6AHalqmLbiVzy+GYC3r62uXj82hT9DWauXZNXficnLhUOyYZAB76mKzzrNGTnBImNJ+9N8yBFCLHalR5Ou5oJSa0uItyN6C12NKb51AjqfpThZJBIBgb0q7xR0HLrQQp+tIW/zNSr1gjcdtKqcTdhoUDuaC84Bwy7fur5a3ModQ7op9CkwTI20BM9q1X/VPC4exZt4S3bBu2XEXCP5htFCfUY1GZo3/AKdhVVwW3iMF5dx/NwylTmJi4Lp+JZQH4SCBO28GdKgeM+PYfEY4Xba3GsNkN1ZKux2cAnsNDUdPQXhFXxOMtC+Ll620KVkgv5YOUZwQZEkgzM862Nrgd2+br5gTmM+awVwIhRtvAA7nfeqDw3eGGDNadgS2ZJglZ6xzAgHvNbDwpfa7dJzeZcuatbYCGyydyI+HkO1StT0tfD3g27b/AJma26uuUqZIgjWdI+lXvAOBNYP8wpJACrvtJAkjuauOG2PJtqp0UDYmcp6TVJx7FG1dt5W9W4G4A5H561E21pghBHPl8qhcUxDKVCg+/LtNS8NicyK2ksJrP8WxzQwMhpEAyI15Vak9mjEpayO1xi2aCunMHb51fYZi0FhBIkqddPesdbw/mJmIJZXkd45fetjhnzW1PMr8+lSLUgJ2ioGLwiEmUBka7H7fepq3RETqB+1UfHSVA11aIMxz51akQsXhBdzqzBTplEkQqAfEOYJpuEvmxL3ZYTAIYRqdgJ005VmcdjgXYLOh05+/3qqN0vJDHSSe0VlvHqn8cqMqswdrg9C6ac9+nftVhYcMNo5H3jlXnHCnxJYHV7QXMARLgRGnPmYr0PCXAVVoieXSrGLMRmwjLcVs0gSJH2msF458NWmveaxdQ/xZRqCZjcRr9q9MW5ImdKqON4V79spbuAGYOxBB/SKpHj+D8A4i5bdgbYdZYKWMsADoDECe5rL3rTI2VtCOWmnP/P0r1Pi/8RgrTrIaVYGB8CkRvMaz+leX47ClHAJmQDvMgjefb9KQsCTQVLwd/Udqgk60W00GtMJ4EKdvS5Hy+IfqaWkY6Xddsjfcr+4rqCb4puTbwb9cOn2EH9Kzl8dNutaHiKeZw3C3RvbL2m7Q2Zfs1Z+1cEQdqjMRypp4Ee9SFs/4pDaO+9F0BB1mn23EiRPUUTIIonlSghwYYwh+LUAyNNtI3ooDnmQY/PvRcPdgjn2oLMZgj5VLwWGFw5c2VjoBG5OgA1jcgfU8qoHicQCpExPL58/kTTuHcIu3wLNm0CXuKM5XVW9UDMfhBg6c4oOJRQ+U666g6HQ7ae24raYnxtlxF1lc+VlHl5ba5yUjKrdFLTJ3iKizFPx21ibAOHvlmt2ITXaCCVXMuuXmBMadqleHvDPk4X+LvpbY+auT1etcjEMIiCDziY+VaLxABxDBX7903bFy3bPm2ApAN5HJtM2ZehIjTcTyrMXeIm7bt5mBIAEjQa7/ADmprcgWLCl2NtSqsZA337xrWs8L8PvYcriCUgP5fxiQSOfIaGd6yDNBiiJnOiyecDnA3j2qNyPd8TxFUVcwzFmhRIM67ztFUHF+NWLXrdA1w/CNMwE9ttJrKcI4mlnDMxcu4IKqTBVioOgPIMNTzqJ4ee3exBbEgsH1kaQS06/4pqeLe8A4q2IFy6shbYGVTrG+b30qwxOE/ibLNAFwfCw5jeKPw3CWrTtat2yAfVMyNh1NSbhWxbJGwP67CjNrPYC0yQjrlzaxznYzUrHcTZGWCotrpvLToDI6x+hqrvcQJusz/I/8VXcTvq7BlIDRBA5/+3aprT0S0DEmCevX8EVU4zhqXcw1kkSJiPoNNRWZu+LLloeoTIheQBHP/FJw7xOxDkES+uZuRH4aus+NGxnhN1MjLctgyRs0fpz1rP4zhz2XcNaKySVBMiD0I0OhrYeHONecDnPpXT1keonWe+o+VX+JAYAtlhfiBE0xdxi/CuLuLeCtMQdzOgU6dqveFcXDMysMoRssHckkwI5RUm74ftmSuh5dh2oOIwpt3LbgCYykRqY5mp2dVbWBAaCdDsfao4uBW2MEmQAZ1EyfpRcScitLQCNDtz/zVdhsaLjBfMJYzlI2DfuKrLOeOB/8e+0MTlA+KMq5tTBIBER13ryS+/oAI1BkGdcsEZfrrXp/jLHB8A9lmBvowIBIzFQ8uDPQCfkK8rUA/wCN6sKAiE05TrTtQQOtKikmtMLG0oi9M6Wl/wD1UUtOtrFjE3D1t2h3M5z9lpKxyWLHwhaF/BYvDbsmW+g+WR49oQ/OsylgSQ24q08EcXGGxlq43/jabd2f/wCb+kk9gcrf/WpfjXgbYTFOpBKkyp6g7fnvWnP1VXbcRlI9jTbuZdjy3HQ8qTLBDfEAdeXy7Uy5fB0yxqdZJ05D5dedVpGcxpS3kGuQzGxOnLaK68kHWmAR7bUBV9VA9RnkDtAorP6pP2pVfn8qgjtZZJIOkg5CNWA78uf1NM40LYdjaIy5mWFfP6feBI3E86mX3LIEbYSQY1EwDruRoNKTi/EFu+WPLTzFtizmA+MaBWjZXUCARvNVVphPE+Ot4e5hCVIAJbziC2VlBAWTqdJG+9Znhhueb6QzAEkrMHuYrb+F8GvnL5ttrV236rRdEVGvW0Km04+IllYEGQJ9qq8ThLlq+7XYW+2YuORJgwOwPOpW/sS63aKsOFHLleBoZ15QeY6Go/mZlAyDNoN+f/NGa06nKwgxtNZrpEzjF5brllVVH9KqNI3q24ZwN0S3dIEOJDE9/se1RfD/AAK5euW/QShOpBGwgn9RXpnGcFbXDBVGXLqo7xEVC3DOF45Wa27ek/AddIA0196vcTYW6mU6qeh/SvP1wtxgyhGLCCYOgB6/etFwjiTem0SuZeRG/aeRqysWf4TjXCkyhE9LcidZ7TWR4k+QhcuUjnzJ9+Yre4y6GCygLBtZ3UTqagcTtYdm/mquux1k9dRodBUqysFxG1ntK0gNpAPOeldwng19hKQeq7HoJkfk1d8RdMNFy06OrSqownKI3PWqG3xG49v0uQQdQDymRtyo03GA8Pytsu1z0L8Jyga7gZRqCZrsRxgC4wLK2pBWZaOQ13rNcP8AF1yyiqRmg7n/AEx8P7zVbxHixu3PMU+XBLAjvry1NEx65hruYA9uW1OnUEiY5jvWZ8HY83ELBl1MOuohpmR2yiraxba04VZNtjJbc/PttrzrWsYqvE1nE3WK21lFjSfinn7CKZw7BPbVHuCcrDRJLDnrWgx2JtoJZgmuk8/lWcPF7l3GW8rhbPMRvGpn6fSory3ifEwuIxLkKfNLwWGwdpBE8wIEVVLhmREaQA6llI1PNYkdRWp4jx02cZiXseWLLOfQyz5i6nMNPglSwgj4qyD4g5y0hjmLGQNSTMxsf8xVjNCdvztyqRhgP3qO5mOVTMNbzsqAfEfoOf2qsr3xDw1sNhsNZfLmuFsQ2UzoQFSfkTXVU8ax/m3Sf6VARf8Aaoj9ZPzrqiqPNGg2r0jDcSHE+H+UR/8ALwqDfU3bYAGYd9BI6/7q83dhUng3E3w15L1s+pDMciNip7EaVYxyls6POJaSCeUe8aUILrNavxJwu3ft/wAbhtLb/GnO2/8AUDHes5ZUQQd6rPHlsCWOfOh3Gj82oj2zNMcDlPefemNQy3a0nrTba84+VT0ykCN41mN+1BbXblUaBu35VZAGUR6VAJ/3Hn7mq+5hi5BDLmMBU/qYkmIEa+89KtBaAMEzpRfB97ycYtwXrSKplvMMB1gkpqp32miztL8IYbziy32vLdtPbdCwYwhuDOoUmSYJaek8q9Q4x4FS4yOtwCUgu4kOTqCQB6Tr/irHBY5rT2zce0bTwyOsrlzKzBSxJDAQRJifTpU23xvDrcy/xIhDlMsuViVkBY335bbVG2Lw/hbyr8XreZEGZgs5WE7g6ctYo2M8KHzSbcm02tsnturA6gjWtxxXB+daCgnKAWGUjUgSF7g1W+IkyWlKFpVICakwZBOnSdalXQPDN1MOGLwFEIrgaORzA3GhHvFaoMl5A0ZlOokcutZTwrjxez+abQOirprAEQPYrVnxTxBZsW5zBpJVQhBIMSZ7TRLO0bD8PLOyS2qkMMxQgiYiNxFN4TwBrbgl5IhoYRrz1HLasnjvFJuNbddGQgkgkFteZ7gRWws+MrLW0Lqys/LTrG/0qTFupGLxb2yHuRDSCIJIGv1mPvWVCXL7s6o2XmFGijkK2XiAWwFZ9hIAJ5xy703h2JT+GS4sLII6TBI/aqMTxzhzhQTO2xA0EiMtZz+EZG/1aScvIbmfavWuJmw1tVuOACJDaT3FUHF+FWFslvMGinKRoxUmdRzqLKwRw5aSWnTSTPOhphn2AYjsJrZ4bh1i5hTeVodTBBfcExqOTdIrvCgs+Z5dxA+bYk/DHXXpRdZXhWPup6VJC5hmXrrz7V63hOIrcX0xpAMcmmIjpXnfH7iWmfy1ADMCrblR6gVPy5UmB8Vrh8O1mCbmbOpWNBzmeXbvyqxOTVeIeFreLE3Mj27ZYgjTQlt+kGsJjMWwtg2rmdLwNogCHUyrGQJ0aIHOJo3HfGF/FItoKqB9HAMM579FjfrWaw3FXt22RXGQsHKkAyyyQY+30qyM6ZxhlN2HbMAsTbO+mgGYbSYI96qwmmxHffn9qnYweZN1nzOzGR7Rr+oor3E8kKiZWgK5JJztLNmGvp2AiNarHtXKJ5DSp9u6bVst/VcEKOi8j21M/Sg4SyGBdhFsb9z/AKf70DF4jOxJO2g9qM3u4ahnUDtSV1t12H+K6qqBvFKYimtSE0F54b4+2FuaDPacZbls7MOo/wDYcjV14h4MhQYnCnNafXTXKeYPSsXNWvAeOvhnaPXab47Z2YdR0bvRz5cbO4jXQYnkN+x6V1oA71oOJ8JtXbfn4U5k/qX+pT0YVnWQzttyovHlLBQwBmNIMaxB5HvFMXFJrJM9Rr9aET2oN1ixY7sTv1o2YcQjFs2cjKYyx8fKZ/p3nnUrhGGF9clpj/E3X8sWyALfllZzlyNMrD6DvVcymNhvRsBYfJdK21cKozk6m2CfiXUEHSJHWixovDhtHEWrNx7qW/MLKuYZGuI0ICWOQrIPqgbxWjt+LbGDd0hSRiGdrNqHtBGUArZJAyNmEtPPMBXmBcnQAxsF336fOjYDD5nUElTmGw1HsP2qNeT1fDf9VlF22y2lFtjla2D/ADFg/EQPTrIA7A1ZJ/1Rw7K58t2IEshgaFsrBepAMnrFeRYvEPCBgh8oQCFAJElvUV3333ruHWDd8y0oZSV8wDQ5iozBSSRlEZzO521phr1W541w9trwtXUAAA8q5bggmfhIMERGs9q80xPiBj6vLIzAkEnvHLkDpQLxa9ayqhFm1ndAoLG2GOYh2OpXNHqbaaBwzKLpF1YCIZARnXMvJwp+E8ztTF2m4fjFzN62kdI+m1bHgyXLxCoNRAKsY303rP8AEMLbLYkYXK1lXRjmAVwSSv8AKEz5cmDziKBa4jcspmVlC3Q6wOmdZzdNhHOpYS2Nr4t8U3vOt4NIdrEywObOfLzQI3AX70XgfjXGLANoNbQqkIFYCTABB1JYzqOtYNXt+RCEeaCGOh0URopj4iSZ12Fd/FsFDK2ZspPpLA2zn56Qevzmrh5NTx/xQzX2K2nyn4ViCsbyOg61U8R8TMxk5jACgH4tROnRaz9u+zFyztqNTmIJ11Ajfn23pMRinuuHdvXCgEAL8IAB07Aa08U8qvE496WYgwugEHUmY12Gxqy4Z4wuynlm1aITy2BBPmFpUsSdo0k+1ZPDYlgx1zSDOfVSSDMg7nU696mf9vCBYfMWUF1y/ATshM7z0ph5VqcUoYKXu5mYM7kAnXTKNDHX1DrRuJWnSzmIQoWBbI4cSqxOg9KksdNNaivhxbt6lS2i8zpDElSNNPTQhZZBmV1E66nmDoNonnr3omoOJgKpzSW1O8jUjKZ0OmsimIiBJaWaYEEiANyRGszp/tob77abx3I/vSR86IP5oXIcojXpJGYmTynlr0ovD8H5pLuStsEktzJ5hepJ58qdg+HAAPfOVOSj4m/sO9QuJ8VNz0LATYAbAdB2qMXltyHcQxmeFTRFMQOg59/3qAXP5y61wbKdPlS29ZPX/j9TVakyEn70tEa16M4I0IXcTrJGnPRa6rsEeNZ+1IVp+ciuD1AMDrSoDqBT25/emKTy0oqRgeIPh2DWmg8+h7EcxWgs38Pi94sXun9DHseXtWWKU4j6Vdc+XDe57XGP4fctH1qezcj9Kh27QJOqr6S0nSY5DuamcO4+6Llf+Ym2VtTHY1ZeRhr4m23lv/pbb6f2qM+d4/2jLGydtx1oycPDPIhBzynYaTAJk9Yq0xnB7ibiR1XWoHvR0l30DYwYDEKT0nt/q60owgzalvca6/vVg2I9BtoBBIOYj1abCelRbLsrhgxDLsRyNFAu2wVKnrII006fp7U7G3Y8zIFXPAZUEKQIMKOQB6Ue3b10Enf9570w2wSSNJ3H7joO1NWIPDmdWDAkaR2YSDlYf1LIEqd6mYpiLlwWmGW6BmYKUMmS6qs6D1FY2IAq3s3iCbvoQ5fQoUBLgByOsctJ95MRVdicRmL+hRmIyxPoAk5U12I01nYUXVfawoVwVEhTOvPWj3eF/wAwfwxZ4VbnqTKQRqwM6EKefOpKYU5c8emQCZEg76Dfaak5WX1wxUErJMzoCFYchFEQVwZy3T5eQLKli8Q7PK5oOuXKwECNdag2vMzZ1HxQNBAkj4SO8VprdoWPVmtXSygqRJynmp00aDURmyeWQikkZviLSeUjkwPLvVVRqWJJfUEAQsAjTTLG2k0ZMEVtXJtA54KOSQ1sBjyGnqGmvSp+JQlxmQp6f9JE6bnqZ50RcW4tlQYzGWMakZYyntz96aiFY4fmRQI3OYlogFgvq7CZkcqm8Ov3EDWwwFvOZWA2wK5pI6GAe81XqACCdeoq44dIXQRMgmNYPvRIkNeAUdVIIUiVPc99hSM6w0NLchEDWCdPtFKbHWN6HKrtHWozy5yBWcCTuYj5ae/Ki+bbtCfiblOw9hz+dCu3CVJn5VXYnUgHfl29/tU9s/y5fkJjccXbUk/vpUbLH0/WnoN9Pr8qZd5fn5zqukknUDDTv+dqJ+9Dtrv7T+/TenQZ/NJ1/Sqo1h8sSd/z9q6mheRGg711MgaI60p9qFmog2qIaT+dqdNNW3Gu/aiATzoGqaes/Kk5iPnRWO9AySPz860peIjehlqdyHX8NBOwfGrtvQtIH+rWrD/u9pv/AC2wO/8AxWeA6712+lGL/wA+NaRcFZfW28ff/NR73CbnKGHY1SNpqDEVJsY+6uzE+9Knjznq6Ncw7gnMGHLUcveuuhh6YAjpznXX5GiWeOPEkCj2+OKd7Y+YFF8uX3EG4TymOVIls96ntxO3uUH0pRjbeun0JonyflCVSNQpBjQgHpr9an8NxCpq1nzFBmGmAYg9qCvEkB/zT240hWNx70a+SEv425c8tRotsZVECBJ5mO+5oF7B7QJPY7QY6dqc/GVGkD70L/vsfCB7x/eqnyfguLts7r63ZVAVc2pAH9Omkamm3eHyBM6ew3qJc42561BxPE35Gh5cr9LpLSIcxjN1rnxnQVVcORm9Tk9p296lhdYqJ48r7or32NMHWJ0pzdukx+fKmebt2/vpNXGuPCcTDbIk/kfhoN2ZJjWSfqaku2/2/agOdNPzvUaR3Ou+lMOs9KOU6/OopWPzpRXIuv2+2n31oiAac+Z+/wDimZYEc+X6mnWzqPzTU1QQoWgCf86n9K6mFyNOddQ6f//Z"/>
          <p:cNvSpPr>
            <a:spLocks noChangeAspect="1" noChangeArrowheads="1"/>
          </p:cNvSpPr>
          <p:nvPr/>
        </p:nvSpPr>
        <p:spPr bwMode="auto">
          <a:xfrm>
            <a:off x="-61913" y="-136525"/>
            <a:ext cx="304801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 sz="3200">
              <a:latin typeface="Cambria" panose="02040503050406030204" pitchFamily="18" charset="0"/>
            </a:endParaRPr>
          </a:p>
        </p:txBody>
      </p:sp>
      <p:sp>
        <p:nvSpPr>
          <p:cNvPr id="3" name="AutoShape 39" descr="data:image/jpeg;base64,/9j/4AAQSkZJRgABAQAAAQABAAD/2wCEAAkGBxQTEhUUExQWFhUXGCAYGRgYGRoaGxoaHhcaGB0bGB8aHCgiHR4lHBgYITEhJSkrLi4uHB8zODMsNygtLisBCgoKDg0OGhAQGiwkHyQsLCwsLCwsLCwsLCwsLCwsLCwsLCwsLCwsLCwsLCwsLCwsLCwsLCwsLCwsLCwsLCwsLP/AABEIAMABBwMBIgACEQEDEQH/xAAcAAABBQEBAQAAAAAAAAAAAAADAQIEBQYABwj/xAA7EAACAQIEBAQFAgUDBAMBAAABAhEAAwQSITEFQVFhBhMicTKBkaHwscEUI0LR4VJy8QcVM2IkgrNT/8QAFwEBAQEBAAAAAAAAAAAAAAAAAAECA//EACERAQEBAAICAwADAQAAAAAAAAABEQIhEjETQWEiMlED/9oADAMBAAIRAxEAPwDzoKadEaU9jyppWoFmnoaZzpy6UB/MA5cqcL0VDzU4j5UHXr0knnvQzc13odxqY5oDO/Ka4HXeg21J2qbYwTc9B3oEUjpNSsORO1cLCDmT7Ue2RyUfPWog6KDrz51wtxXITRC4qqC55Uw9T9KO4HSgXDA5UEdz022qPdHzqR3oF325VABx2pGtnc0QGn9aoHbUb1MtCdO3+KHb9hUuwnOKJqXhzpJjb9yKlNcga/Ko9s6fKuY6fnWio2Mvzv1I/SqrGb/f5TVliNj1/eP8VU4p6CA5E1yPrpXXqFbNVFvgcQwP2H1/5q4t4qfzvWcwx+2tTsPiYII5RQT8XrQrK9BvSM2YZvyT+GpmDtajsdfl/wAVBccJsZt966rXgNrSd5Hz/JrqvS686JpM003OaQ1A4npSsZFDOlcsn5UDrS0269Ft6nQUa1hRud6CHbsknQa/pU3D8PnfX7AfOiJHP6Ut64x56dKIcmVRC6+2g/ua59tTTAs05rnOPz8NAo1GlPFvnTFaaevSii5uYpTcpFC01mAHeiEuXNKBd96QtNIdqBgYj8+VCQ5iTtRCZpKgRUGlcFrtdRRLY2mqp6IZ/O9S7XOeX9qFbXrUq2B+e3/NAZRI9tKFccrOv9jTl79aS+dJjT8/tQRbzCNRBPNf7GqrGW+Y1FTbgMH85x+9QnJ5UiSK26K5elSmUHtQDb11qqMkQNOYJ9vyPvTrZ/t9ooaTH2/eioJFBYYC9Gh1H4Ku8Lbg7Ag7e3Qms5YFXeFvGAOnftQbPhbqJA0I5fM/3rqg8KxURIBjafaOVdQee5KWQBtSA61JwoDMAxAA1159vnQQSakWdZC7Hc/erPEcIRoa1IVjsdSANyfbT60K5lQZE+ZpiWmWwF21NR2YkydqeXA21oOIxjkEQNecSRHSmES843PShC7ryqtJbrXW0BOtTBbNdAESJPcUNSJ+Kqm5b1piW6uGr9G07UUEb1m1usuzGrLDYi5lkiR96gsW+lDY9xUUY0HeR2NHQTqCNp/xQMZqZm5UQrO1DJGtFPN3SnWypUmWzhlCiBlI1zSdwZyx86AafHPQdhQPjWOY3+VScNbzHWNdNTA+Z5ULIIkBiABmJ2DGeY2BjSddDUq/hjayqwIc6sp5AwUjXWQZoOVY15UXLpH3ptgAMMwIEyRHIidjy1qSbBFsOSMrHSDPqBghhyMa9wapgbNrH3pmbTL1n8+tINT7H5SabtBOtQRryaE1DZSfzT82qyddwNtKg3JE0ENloeWjnXSmxVA8m2vy/anhN/zqP2P1pwFcNPeaA6HXpp+fcVYYZjp+dN/rVcok/OPz6TU/DDbmNdvz2oNJwsyfw/bnSVGwZGkmO/57V1VGTK6e1FwqeY621GZ2MBRrrVT5jvzgdBXpvhrw+MBw9sdd/wDPeULYQ7gNqCfdfUe3eKyv1qr4hcSwvk2/iGrneWHIfn+M7cssdW56xUpLbEljqdSTz7mmg7zXSOaOiUoTrR5BoDNQgb26G9iBNFUSaW+SdJMDQfr+pNY1tCM01rdShrTHNBEZKMc22aNOek6bCnrbnYfnOkIJ3M8t/lp2oqKbZ7wN+3vQ8pB0JrVYfgnlphsS7q2He6qXQpJKMDmKOo1MquYEHWeWk1XFPLN655K5LRf0AsTCzAJJ1jnrJE7mhiCuMuAETM9acMceY3qRieGXFdrZU51nMBrGUS0ESCANZHKo/kDTXQkaxy0/ShiRYxiSMwIHOIJ+9ScFiQHDBhIII+R71UusVMxdq2Shs7FAWXNMMq+vUxEkEj305ChjT8MNvPbhiMzlriN8EKwyAaeowx3+1W2Nxarj7t+0oa2jxKkMBK5RBIMTlJGmkRWPHEg7yVKoFVUWcxUAQAWIGYdzr71ohdt+QiBZLOzeaNZGRRkGmsNE1K0JxV/NPm3H9VwlhlgqF+GImVIyjSo1raCd4AmI0PPoADv3NWdnw3cfD+bnQeqCjEqV9WWSYjf6RU/w5ivI/lXLCOAWLkrLKsAyTB0AAg7a1BnsWqZVAEOoOYgyHaTHtAMd471CJUqJbrPP5/p96vb9h7GH80WXi4sS2VkUMSsxurGDE7CKbgODh8PnLAaS02zCaQNR3AHufehjO2joe+3Xb+1RcYQWkCBG3y1q6xPB7iroDMZtfToBJ+LnrtvVZcUABWGVgxkHkO/XWqlVgpcxiPpRLo2PPY6Aa7cu0VHL0QRWinAcj7/OgqZMD8605QdD1qiVZt7g6Hl/cfKpGGeD2/Imgls403Xb+1OAgdv01/xUReYG99ddPoRFdUPDnlt0/f5SDXVVM8CeG/4vF27TAm0PXd6C2upBPKTC/PtWm8V8aOKukBh5FolbS7CBpm7zH0ineCrwwvDMZiIh7zrYQ9YUkx7Z2PyrK4l9gOlInK/QtxgOdBLKedRLlw0uadq1rJ9xQGgEb/LTvSM4+dCK0paBt3+ev96ysOdeQoeQk+wk0wtzp81Axm6UM6z0qRlgkA7/AJzoN5e81dBNbZUzuA3pbXKRBEjYwSINSOFWbZ8xyma0oKhWfIylpyuQurZQpkARr0oGGwxu3IALXHgIAYzOSAB026x71Y8O4TfkBctq4cjL5jC2xW4GVTbzbqdj8u9GoiYe86Wmi3MurLdMgo6SYX+nUbg8hU/iHhe7/LuWbN90u2w4zKC2YzmkpoASrETB6irPg9zDvibeHVLmHd2yvauOHtBwWBJDiQwt5o/9o3mt9hPELYcFcQsrqqpmUvo59TgbEj1adamtYwX/AE94fZvXnu4jK7q2XyWXRs3pYuNgBO0cq9B4v4GwTXUueSFOc5lU5Q0+pZHwkA6ajUaGgYXxPY87OLcK2VXcgZiFLHM0c/VWkwniPDXWjMJLZQCNR3JPWpq+lKv/AE3wSrdCJnLnNldjCRMBSsEAE85rFeNPB83LLWMMtm0zMly5YV7iD1QHa0BKQMxgaRz0r2LESGIDZRlHIHnT7+ZF9Anr1HfvRNfMr8NuWyc6MoI0ZlZQw1grmHODFWnh3zUUeYl/yDJtsFKoL7Qltg5AUCTqZg173jkV7JtOpZXU6CDOvSg3rWSFMOlwwysJAUxpG0T2pp08+XFtdSwllfOeznzkkNmun0gkMQchiRPMDTSonB+DYpXD3CbQtnTzNSxOUFMs7QJM16JxfhSC4l1U1UyMigHbXYc9aquNYy5dECACw0YMCYOhJ5waiuwfAstq6mGuq65CIfmxmdBplGbYg7RUDAqLWHGGueoDN6h6ZMmTG+4+darhtk2xmeA8QeQE89dxTsRw1LySAjE8ys7HegzGP4fabD3A5e4gAeGPPLl6TsQPpWAx/Bj5SuqDK27MrLkg5QCx0kxpXr+Bt+WfKe5PMAqdTOhE8gIqX/BsUgOAQeYBD9mBqweBNwS4xYIC0QS+pCgsFGbpuKpcRYKsVYQVJU/WK93bgZbzv5SjMrLlEgzIIZR8MDkOdeO8XwzG44Yxk/1/Ex01Gm+2lXUsU9oayNP+P80WY0509I9u/Kmm3rG/frRkWySIjn+frNGNsA89RI/3R+9As2507/Sp6KChAGu6noQf+aB1kQdNtda6n22EA6AHalqmLbiVzy+GYC3r62uXj82hT9DWauXZNXficnLhUOyYZAB76mKzzrNGTnBImNJ+9N8yBFCLHalR5Ou5oJSa0uItyN6C12NKb51AjqfpThZJBIBgb0q7xR0HLrQQp+tIW/zNSr1gjcdtKqcTdhoUDuaC84Bwy7fur5a3ModQ7op9CkwTI20BM9q1X/VPC4exZt4S3bBu2XEXCP5htFCfUY1GZo3/AKdhVVwW3iMF5dx/NwylTmJi4Lp+JZQH4SCBO28GdKgeM+PYfEY4Xba3GsNkN1ZKux2cAnsNDUdPQXhFXxOMtC+Ll620KVkgv5YOUZwQZEkgzM862Nrgd2+br5gTmM+awVwIhRtvAA7nfeqDw3eGGDNadgS2ZJglZ6xzAgHvNbDwpfa7dJzeZcuatbYCGyydyI+HkO1StT0tfD3g27b/AJma26uuUqZIgjWdI+lXvAOBNYP8wpJACrvtJAkjuauOG2PJtqp0UDYmcp6TVJx7FG1dt5W9W4G4A5H561E21pghBHPl8qhcUxDKVCg+/LtNS8NicyK2ksJrP8WxzQwMhpEAyI15Vak9mjEpayO1xi2aCunMHb51fYZi0FhBIkqddPesdbw/mJmIJZXkd45fetjhnzW1PMr8+lSLUgJ2ioGLwiEmUBka7H7fepq3RETqB+1UfHSVA11aIMxz51akQsXhBdzqzBTplEkQqAfEOYJpuEvmxL3ZYTAIYRqdgJ005VmcdjgXYLOh05+/3qqN0vJDHSSe0VlvHqn8cqMqswdrg9C6ac9+nftVhYcMNo5H3jlXnHCnxJYHV7QXMARLgRGnPmYr0PCXAVVoieXSrGLMRmwjLcVs0gSJH2msF458NWmveaxdQ/xZRqCZjcRr9q9MW5ImdKqON4V79spbuAGYOxBB/SKpHj+D8A4i5bdgbYdZYKWMsADoDECe5rL3rTI2VtCOWmnP/P0r1Pi/8RgrTrIaVYGB8CkRvMaz+leX47ClHAJmQDvMgjefb9KQsCTQVLwd/Udqgk60W00GtMJ4EKdvS5Hy+IfqaWkY6Xddsjfcr+4rqCb4puTbwb9cOn2EH9Kzl8dNutaHiKeZw3C3RvbL2m7Q2Zfs1Z+1cEQdqjMRypp4Ee9SFs/4pDaO+9F0BB1mn23EiRPUUTIIonlSghwYYwh+LUAyNNtI3ooDnmQY/PvRcPdgjn2oLMZgj5VLwWGFw5c2VjoBG5OgA1jcgfU8qoHicQCpExPL58/kTTuHcIu3wLNm0CXuKM5XVW9UDMfhBg6c4oOJRQ+U666g6HQ7ae24raYnxtlxF1lc+VlHl5ba5yUjKrdFLTJ3iKizFPx21ibAOHvlmt2ITXaCCVXMuuXmBMadqleHvDPk4X+LvpbY+auT1etcjEMIiCDziY+VaLxABxDBX7903bFy3bPm2ApAN5HJtM2ZehIjTcTyrMXeIm7bt5mBIAEjQa7/ADmprcgWLCl2NtSqsZA337xrWs8L8PvYcriCUgP5fxiQSOfIaGd6yDNBiiJnOiyecDnA3j2qNyPd8TxFUVcwzFmhRIM67ztFUHF+NWLXrdA1w/CNMwE9ttJrKcI4mlnDMxcu4IKqTBVioOgPIMNTzqJ4ee3exBbEgsH1kaQS06/4pqeLe8A4q2IFy6shbYGVTrG+b30qwxOE/ibLNAFwfCw5jeKPw3CWrTtat2yAfVMyNh1NSbhWxbJGwP67CjNrPYC0yQjrlzaxznYzUrHcTZGWCotrpvLToDI6x+hqrvcQJusz/I/8VXcTvq7BlIDRBA5/+3aprT0S0DEmCevX8EVU4zhqXcw1kkSJiPoNNRWZu+LLloeoTIheQBHP/FJw7xOxDkES+uZuRH4aus+NGxnhN1MjLctgyRs0fpz1rP4zhz2XcNaKySVBMiD0I0OhrYeHONecDnPpXT1keonWe+o+VX+JAYAtlhfiBE0xdxi/CuLuLeCtMQdzOgU6dqveFcXDMysMoRssHckkwI5RUm74ftmSuh5dh2oOIwpt3LbgCYykRqY5mp2dVbWBAaCdDsfao4uBW2MEmQAZ1EyfpRcScitLQCNDtz/zVdhsaLjBfMJYzlI2DfuKrLOeOB/8e+0MTlA+KMq5tTBIBER13ryS+/oAI1BkGdcsEZfrrXp/jLHB8A9lmBvowIBIzFQ8uDPQCfkK8rUA/wCN6sKAiE05TrTtQQOtKikmtMLG0oi9M6Wl/wD1UUtOtrFjE3D1t2h3M5z9lpKxyWLHwhaF/BYvDbsmW+g+WR49oQ/OsylgSQ24q08EcXGGxlq43/jabd2f/wCb+kk9gcrf/WpfjXgbYTFOpBKkyp6g7fnvWnP1VXbcRlI9jTbuZdjy3HQ8qTLBDfEAdeXy7Uy5fB0yxqdZJ05D5dedVpGcxpS3kGuQzGxOnLaK68kHWmAR7bUBV9VA9RnkDtAorP6pP2pVfn8qgjtZZJIOkg5CNWA78uf1NM40LYdjaIy5mWFfP6feBI3E86mX3LIEbYSQY1EwDruRoNKTi/EFu+WPLTzFtizmA+MaBWjZXUCARvNVVphPE+Ot4e5hCVIAJbziC2VlBAWTqdJG+9Znhhueb6QzAEkrMHuYrb+F8GvnL5ttrV236rRdEVGvW0Km04+IllYEGQJ9qq8ThLlq+7XYW+2YuORJgwOwPOpW/sS63aKsOFHLleBoZ15QeY6Go/mZlAyDNoN+f/NGa06nKwgxtNZrpEzjF5brllVVH9KqNI3q24ZwN0S3dIEOJDE9/se1RfD/AAK5euW/QShOpBGwgn9RXpnGcFbXDBVGXLqo7xEVC3DOF45Wa27ek/AddIA0196vcTYW6mU6qeh/SvP1wtxgyhGLCCYOgB6/etFwjiTem0SuZeRG/aeRqysWf4TjXCkyhE9LcidZ7TWR4k+QhcuUjnzJ9+Yre4y6GCygLBtZ3UTqagcTtYdm/mquux1k9dRodBUqysFxG1ntK0gNpAPOeldwng19hKQeq7HoJkfk1d8RdMNFy06OrSqownKI3PWqG3xG49v0uQQdQDymRtyo03GA8Pytsu1z0L8Jyga7gZRqCZrsRxgC4wLK2pBWZaOQ13rNcP8AF1yyiqRmg7n/AEx8P7zVbxHixu3PMU+XBLAjvry1NEx65hruYA9uW1OnUEiY5jvWZ8HY83ELBl1MOuohpmR2yiraxba04VZNtjJbc/PttrzrWsYqvE1nE3WK21lFjSfinn7CKZw7BPbVHuCcrDRJLDnrWgx2JtoJZgmuk8/lWcPF7l3GW8rhbPMRvGpn6fSory3ifEwuIxLkKfNLwWGwdpBE8wIEVVLhmREaQA6llI1PNYkdRWp4jx02cZiXseWLLOfQyz5i6nMNPglSwgj4qyD4g5y0hjmLGQNSTMxsf8xVjNCdvztyqRhgP3qO5mOVTMNbzsqAfEfoOf2qsr3xDw1sNhsNZfLmuFsQ2UzoQFSfkTXVU8ax/m3Sf6VARf8Aaoj9ZPzrqiqPNGg2r0jDcSHE+H+UR/8ALwqDfU3bYAGYd9BI6/7q83dhUng3E3w15L1s+pDMciNip7EaVYxyls6POJaSCeUe8aUILrNavxJwu3ft/wAbhtLb/GnO2/8AUDHes5ZUQQd6rPHlsCWOfOh3Gj82oj2zNMcDlPefemNQy3a0nrTba84+VT0ykCN41mN+1BbXblUaBu35VZAGUR6VAJ/3Hn7mq+5hi5BDLmMBU/qYkmIEa+89KtBaAMEzpRfB97ycYtwXrSKplvMMB1gkpqp32miztL8IYbziy32vLdtPbdCwYwhuDOoUmSYJaek8q9Q4x4FS4yOtwCUgu4kOTqCQB6Tr/irHBY5rT2zce0bTwyOsrlzKzBSxJDAQRJifTpU23xvDrcy/xIhDlMsuViVkBY335bbVG2Lw/hbyr8XreZEGZgs5WE7g6ctYo2M8KHzSbcm02tsnturA6gjWtxxXB+daCgnKAWGUjUgSF7g1W+IkyWlKFpVICakwZBOnSdalXQPDN1MOGLwFEIrgaORzA3GhHvFaoMl5A0ZlOokcutZTwrjxez+abQOirprAEQPYrVnxTxBZsW5zBpJVQhBIMSZ7TRLO0bD8PLOyS2qkMMxQgiYiNxFN4TwBrbgl5IhoYRrz1HLasnjvFJuNbddGQgkgkFteZ7gRWws+MrLW0Lqys/LTrG/0qTFupGLxb2yHuRDSCIJIGv1mPvWVCXL7s6o2XmFGijkK2XiAWwFZ9hIAJ5xy703h2JT+GS4sLII6TBI/aqMTxzhzhQTO2xA0EiMtZz+EZG/1aScvIbmfavWuJmw1tVuOACJDaT3FUHF+FWFslvMGinKRoxUmdRzqLKwRw5aSWnTSTPOhphn2AYjsJrZ4bh1i5hTeVodTBBfcExqOTdIrvCgs+Z5dxA+bYk/DHXXpRdZXhWPup6VJC5hmXrrz7V63hOIrcX0xpAMcmmIjpXnfH7iWmfy1ADMCrblR6gVPy5UmB8Vrh8O1mCbmbOpWNBzmeXbvyqxOTVeIeFreLE3Mj27ZYgjTQlt+kGsJjMWwtg2rmdLwNogCHUyrGQJ0aIHOJo3HfGF/FItoKqB9HAMM579FjfrWaw3FXt22RXGQsHKkAyyyQY+30qyM6ZxhlN2HbMAsTbO+mgGYbSYI96qwmmxHffn9qnYweZN1nzOzGR7Rr+oor3E8kKiZWgK5JJztLNmGvp2AiNarHtXKJ5DSp9u6bVst/VcEKOi8j21M/Sg4SyGBdhFsb9z/AKf70DF4jOxJO2g9qM3u4ahnUDtSV1t12H+K6qqBvFKYimtSE0F54b4+2FuaDPacZbls7MOo/wDYcjV14h4MhQYnCnNafXTXKeYPSsXNWvAeOvhnaPXab47Z2YdR0bvRz5cbO4jXQYnkN+x6V1oA71oOJ8JtXbfn4U5k/qX+pT0YVnWQzttyovHlLBQwBmNIMaxB5HvFMXFJrJM9Rr9aET2oN1ixY7sTv1o2YcQjFs2cjKYyx8fKZ/p3nnUrhGGF9clpj/E3X8sWyALfllZzlyNMrD6DvVcymNhvRsBYfJdK21cKozk6m2CfiXUEHSJHWixovDhtHEWrNx7qW/MLKuYZGuI0ICWOQrIPqgbxWjt+LbGDd0hSRiGdrNqHtBGUArZJAyNmEtPPMBXmBcnQAxsF336fOjYDD5nUElTmGw1HsP2qNeT1fDf9VlF22y2lFtjla2D/ADFg/EQPTrIA7A1ZJ/1Rw7K58t2IEshgaFsrBepAMnrFeRYvEPCBgh8oQCFAJElvUV3333ruHWDd8y0oZSV8wDQ5iozBSSRlEZzO521phr1W541w9trwtXUAAA8q5bggmfhIMERGs9q80xPiBj6vLIzAkEnvHLkDpQLxa9ayqhFm1ndAoLG2GOYh2OpXNHqbaaBwzKLpF1YCIZARnXMvJwp+E8ztTF2m4fjFzN62kdI+m1bHgyXLxCoNRAKsY303rP8AEMLbLYkYXK1lXRjmAVwSSv8AKEz5cmDziKBa4jcspmVlC3Q6wOmdZzdNhHOpYS2Nr4t8U3vOt4NIdrEywObOfLzQI3AX70XgfjXGLANoNbQqkIFYCTABB1JYzqOtYNXt+RCEeaCGOh0URopj4iSZ12Fd/FsFDK2ZspPpLA2zn56Qevzmrh5NTx/xQzX2K2nyn4ViCsbyOg61U8R8TMxk5jACgH4tROnRaz9u+zFyztqNTmIJ11Ajfn23pMRinuuHdvXCgEAL8IAB07Aa08U8qvE496WYgwugEHUmY12Gxqy4Z4wuynlm1aITy2BBPmFpUsSdo0k+1ZPDYlgx1zSDOfVSSDMg7nU696mf9vCBYfMWUF1y/ATshM7z0ph5VqcUoYKXu5mYM7kAnXTKNDHX1DrRuJWnSzmIQoWBbI4cSqxOg9KksdNNaivhxbt6lS2i8zpDElSNNPTQhZZBmV1E66nmDoNonnr3omoOJgKpzSW1O8jUjKZ0OmsimIiBJaWaYEEiANyRGszp/tob77abx3I/vSR86IP5oXIcojXpJGYmTynlr0ovD8H5pLuStsEktzJ5hepJ58qdg+HAAPfOVOSj4m/sO9QuJ8VNz0LATYAbAdB2qMXltyHcQxmeFTRFMQOg59/3qAXP5y61wbKdPlS29ZPX/j9TVakyEn70tEa16M4I0IXcTrJGnPRa6rsEeNZ+1IVp+ciuD1AMDrSoDqBT25/emKTy0oqRgeIPh2DWmg8+h7EcxWgs38Pi94sXun9DHseXtWWKU4j6Vdc+XDe57XGP4fctH1qezcj9Kh27QJOqr6S0nSY5DuamcO4+6Llf+Ym2VtTHY1ZeRhr4m23lv/pbb6f2qM+d4/2jLGydtx1oycPDPIhBzynYaTAJk9Yq0xnB7ibiR1XWoHvR0l30DYwYDEKT0nt/q60owgzalvca6/vVg2I9BtoBBIOYj1abCelRbLsrhgxDLsRyNFAu2wVKnrII006fp7U7G3Y8zIFXPAZUEKQIMKOQB6Ue3b10Enf9570w2wSSNJ3H7joO1NWIPDmdWDAkaR2YSDlYf1LIEqd6mYpiLlwWmGW6BmYKUMmS6qs6D1FY2IAq3s3iCbvoQ5fQoUBLgByOsctJ95MRVdicRmL+hRmIyxPoAk5U12I01nYUXVfawoVwVEhTOvPWj3eF/wAwfwxZ4VbnqTKQRqwM6EKefOpKYU5c8emQCZEg76Dfaak5WX1wxUErJMzoCFYchFEQVwZy3T5eQLKli8Q7PK5oOuXKwECNdag2vMzZ1HxQNBAkj4SO8VprdoWPVmtXSygqRJynmp00aDURmyeWQikkZviLSeUjkwPLvVVRqWJJfUEAQsAjTTLG2k0ZMEVtXJtA54KOSQ1sBjyGnqGmvSp+JQlxmQp6f9JE6bnqZ50RcW4tlQYzGWMakZYyntz96aiFY4fmRQI3OYlogFgvq7CZkcqm8Ov3EDWwwFvOZWA2wK5pI6GAe81XqACCdeoq44dIXQRMgmNYPvRIkNeAUdVIIUiVPc99hSM6w0NLchEDWCdPtFKbHWN6HKrtHWozy5yBWcCTuYj5ae/Ki+bbtCfiblOw9hz+dCu3CVJn5VXYnUgHfl29/tU9s/y5fkJjccXbUk/vpUbLH0/WnoN9Pr8qZd5fn5zqukknUDDTv+dqJ+9Dtrv7T+/TenQZ/NJ1/Sqo1h8sSd/z9q6mheRGg711MgaI60p9qFmog2qIaT+dqdNNW3Gu/aiATzoGqaes/Kk5iPnRWO9AySPz860peIjehlqdyHX8NBOwfGrtvQtIH+rWrD/u9pv/AC2wO/8AxWeA6712+lGL/wA+NaRcFZfW28ff/NR73CbnKGHY1SNpqDEVJsY+6uzE+9Knjznq6Ncw7gnMGHLUcveuuhh6YAjpznXX5GiWeOPEkCj2+OKd7Y+YFF8uX3EG4TymOVIls96ntxO3uUH0pRjbeun0JonyflCVSNQpBjQgHpr9an8NxCpq1nzFBmGmAYg9qCvEkB/zT240hWNx70a+SEv425c8tRotsZVECBJ5mO+5oF7B7QJPY7QY6dqc/GVGkD70L/vsfCB7x/eqnyfguLts7r63ZVAVc2pAH9Omkamm3eHyBM6ew3qJc42561BxPE35Gh5cr9LpLSIcxjN1rnxnQVVcORm9Tk9p296lhdYqJ48r7or32NMHWJ0pzdukx+fKmebt2/vpNXGuPCcTDbIk/kfhoN2ZJjWSfqaku2/2/agOdNPzvUaR3Ou+lMOs9KOU6/OopWPzpRXIuv2+2n31oiAac+Z+/wDimZYEc+X6mnWzqPzTU1QQoWgCf86n9K6mFyNOddQ6f//Z"/>
          <p:cNvSpPr>
            <a:spLocks noChangeAspect="1" noChangeArrowheads="1"/>
          </p:cNvSpPr>
          <p:nvPr/>
        </p:nvSpPr>
        <p:spPr bwMode="auto">
          <a:xfrm>
            <a:off x="90487" y="15875"/>
            <a:ext cx="304801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 sz="3200">
              <a:latin typeface="Cambria" panose="02040503050406030204" pitchFamily="18" charset="0"/>
            </a:endParaRPr>
          </a:p>
        </p:txBody>
      </p:sp>
      <p:sp>
        <p:nvSpPr>
          <p:cNvPr id="4" name="AutoShape 41" descr="data:image/jpeg;base64,/9j/4AAQSkZJRgABAQAAAQABAAD/2wCEAAkGBxQTEhUUExQWFhUXGCAYGRgYGRoaGxoaHhcaGB0bGB8aHCgiHR4lHBgYITEhJSkrLi4uHB8zODMsNygtLisBCgoKDg0OGhAQGiwkHyQsLCwsLCwsLCwsLCwsLCwsLCwsLCwsLCwsLCwsLCwsLCwsLCwsLCwsLCwsLCwsLCwsLP/AABEIAMABBwMBIgACEQEDEQH/xAAcAAABBQEBAQAAAAAAAAAAAAADAQIEBQYABwj/xAA7EAACAQIEBAQFAgUDBAMBAAABAhEAAwQSITEFQVFhBhMicTKBkaHwscEUI0LR4VJy8QcVM2IkgrNT/8QAFwEBAQEBAAAAAAAAAAAAAAAAAAECA//EACERAQEBAAICAwADAQAAAAAAAAABEQIhEjETQWEiMlED/9oADAMBAAIRAxEAPwDzoKadEaU9jyppWoFmnoaZzpy6UB/MA5cqcL0VDzU4j5UHXr0knnvQzc13odxqY5oDO/Ka4HXeg21J2qbYwTc9B3oEUjpNSsORO1cLCDmT7Ue2RyUfPWog6KDrz51wtxXITRC4qqC55Uw9T9KO4HSgXDA5UEdz022qPdHzqR3oF325VABx2pGtnc0QGn9aoHbUb1MtCdO3+KHb9hUuwnOKJqXhzpJjb9yKlNcga/Ko9s6fKuY6fnWio2Mvzv1I/SqrGb/f5TVliNj1/eP8VU4p6CA5E1yPrpXXqFbNVFvgcQwP2H1/5q4t4qfzvWcwx+2tTsPiYII5RQT8XrQrK9BvSM2YZvyT+GpmDtajsdfl/wAVBccJsZt966rXgNrSd5Hz/JrqvS686JpM003OaQ1A4npSsZFDOlcsn5UDrS0269Ft6nQUa1hRud6CHbsknQa/pU3D8PnfX7AfOiJHP6Ut64x56dKIcmVRC6+2g/ua59tTTAs05rnOPz8NAo1GlPFvnTFaaevSii5uYpTcpFC01mAHeiEuXNKBd96QtNIdqBgYj8+VCQ5iTtRCZpKgRUGlcFrtdRRLY2mqp6IZ/O9S7XOeX9qFbXrUq2B+e3/NAZRI9tKFccrOv9jTl79aS+dJjT8/tQRbzCNRBPNf7GqrGW+Y1FTbgMH85x+9QnJ5UiSK26K5elSmUHtQDb11qqMkQNOYJ9vyPvTrZ/t9ooaTH2/eioJFBYYC9Gh1H4Ku8Lbg7Ag7e3Qms5YFXeFvGAOnftQbPhbqJA0I5fM/3rqg8KxURIBjafaOVdQee5KWQBtSA61JwoDMAxAA1159vnQQSakWdZC7Hc/erPEcIRoa1IVjsdSANyfbT60K5lQZE+ZpiWmWwF21NR2YkydqeXA21oOIxjkEQNecSRHSmES843PShC7ryqtJbrXW0BOtTBbNdAESJPcUNSJ+Kqm5b1piW6uGr9G07UUEb1m1usuzGrLDYi5lkiR96gsW+lDY9xUUY0HeR2NHQTqCNp/xQMZqZm5UQrO1DJGtFPN3SnWypUmWzhlCiBlI1zSdwZyx86AafHPQdhQPjWOY3+VScNbzHWNdNTA+Z5ULIIkBiABmJ2DGeY2BjSddDUq/hjayqwIc6sp5AwUjXWQZoOVY15UXLpH3ptgAMMwIEyRHIidjy1qSbBFsOSMrHSDPqBghhyMa9wapgbNrH3pmbTL1n8+tINT7H5SabtBOtQRryaE1DZSfzT82qyddwNtKg3JE0ENloeWjnXSmxVA8m2vy/anhN/zqP2P1pwFcNPeaA6HXpp+fcVYYZjp+dN/rVcok/OPz6TU/DDbmNdvz2oNJwsyfw/bnSVGwZGkmO/57V1VGTK6e1FwqeY621GZ2MBRrrVT5jvzgdBXpvhrw+MBw9sdd/wDPeULYQ7gNqCfdfUe3eKyv1qr4hcSwvk2/iGrneWHIfn+M7cssdW56xUpLbEljqdSTz7mmg7zXSOaOiUoTrR5BoDNQgb26G9iBNFUSaW+SdJMDQfr+pNY1tCM01rdShrTHNBEZKMc22aNOek6bCnrbnYfnOkIJ3M8t/lp2oqKbZ7wN+3vQ8pB0JrVYfgnlphsS7q2He6qXQpJKMDmKOo1MquYEHWeWk1XFPLN655K5LRf0AsTCzAJJ1jnrJE7mhiCuMuAETM9acMceY3qRieGXFdrZU51nMBrGUS0ESCANZHKo/kDTXQkaxy0/ShiRYxiSMwIHOIJ+9ScFiQHDBhIII+R71UusVMxdq2Shs7FAWXNMMq+vUxEkEj305ChjT8MNvPbhiMzlriN8EKwyAaeowx3+1W2Nxarj7t+0oa2jxKkMBK5RBIMTlJGmkRWPHEg7yVKoFVUWcxUAQAWIGYdzr71ohdt+QiBZLOzeaNZGRRkGmsNE1K0JxV/NPm3H9VwlhlgqF+GImVIyjSo1raCd4AmI0PPoADv3NWdnw3cfD+bnQeqCjEqV9WWSYjf6RU/w5ivI/lXLCOAWLkrLKsAyTB0AAg7a1BnsWqZVAEOoOYgyHaTHtAMd471CJUqJbrPP5/p96vb9h7GH80WXi4sS2VkUMSsxurGDE7CKbgODh8PnLAaS02zCaQNR3AHufehjO2joe+3Xb+1RcYQWkCBG3y1q6xPB7iroDMZtfToBJ+LnrtvVZcUABWGVgxkHkO/XWqlVgpcxiPpRLo2PPY6Aa7cu0VHL0QRWinAcj7/OgqZMD8605QdD1qiVZt7g6Hl/cfKpGGeD2/Imgls403Xb+1OAgdv01/xUReYG99ddPoRFdUPDnlt0/f5SDXVVM8CeG/4vF27TAm0PXd6C2upBPKTC/PtWm8V8aOKukBh5FolbS7CBpm7zH0ineCrwwvDMZiIh7zrYQ9YUkx7Z2PyrK4l9gOlInK/QtxgOdBLKedRLlw0uadq1rJ9xQGgEb/LTvSM4+dCK0paBt3+ev96ysOdeQoeQk+wk0wtzp81Axm6UM6z0qRlgkA7/AJzoN5e81dBNbZUzuA3pbXKRBEjYwSINSOFWbZ8xyma0oKhWfIylpyuQurZQpkARr0oGGwxu3IALXHgIAYzOSAB026x71Y8O4TfkBctq4cjL5jC2xW4GVTbzbqdj8u9GoiYe86Wmi3MurLdMgo6SYX+nUbg8hU/iHhe7/LuWbN90u2w4zKC2YzmkpoASrETB6irPg9zDvibeHVLmHd2yvauOHtBwWBJDiQwt5o/9o3mt9hPELYcFcQsrqqpmUvo59TgbEj1adamtYwX/AE94fZvXnu4jK7q2XyWXRs3pYuNgBO0cq9B4v4GwTXUueSFOc5lU5Q0+pZHwkA6ajUaGgYXxPY87OLcK2VXcgZiFLHM0c/VWkwniPDXWjMJLZQCNR3JPWpq+lKv/AE3wSrdCJnLnNldjCRMBSsEAE85rFeNPB83LLWMMtm0zMly5YV7iD1QHa0BKQMxgaRz0r2LESGIDZRlHIHnT7+ZF9Anr1HfvRNfMr8NuWyc6MoI0ZlZQw1grmHODFWnh3zUUeYl/yDJtsFKoL7Qltg5AUCTqZg173jkV7JtOpZXU6CDOvSg3rWSFMOlwwysJAUxpG0T2pp08+XFtdSwllfOeznzkkNmun0gkMQchiRPMDTSonB+DYpXD3CbQtnTzNSxOUFMs7QJM16JxfhSC4l1U1UyMigHbXYc9aquNYy5dECACw0YMCYOhJ5waiuwfAstq6mGuq65CIfmxmdBplGbYg7RUDAqLWHGGueoDN6h6ZMmTG+4+darhtk2xmeA8QeQE89dxTsRw1LySAjE8ys7HegzGP4fabD3A5e4gAeGPPLl6TsQPpWAx/Bj5SuqDK27MrLkg5QCx0kxpXr+Bt+WfKe5PMAqdTOhE8gIqX/BsUgOAQeYBD9mBqweBNwS4xYIC0QS+pCgsFGbpuKpcRYKsVYQVJU/WK93bgZbzv5SjMrLlEgzIIZR8MDkOdeO8XwzG44Yxk/1/Ex01Gm+2lXUsU9oayNP+P80WY0509I9u/Kmm3rG/frRkWySIjn+frNGNsA89RI/3R+9As2507/Sp6KChAGu6noQf+aB1kQdNtda6n22EA6AHalqmLbiVzy+GYC3r62uXj82hT9DWauXZNXficnLhUOyYZAB76mKzzrNGTnBImNJ+9N8yBFCLHalR5Ou5oJSa0uItyN6C12NKb51AjqfpThZJBIBgb0q7xR0HLrQQp+tIW/zNSr1gjcdtKqcTdhoUDuaC84Bwy7fur5a3ModQ7op9CkwTI20BM9q1X/VPC4exZt4S3bBu2XEXCP5htFCfUY1GZo3/AKdhVVwW3iMF5dx/NwylTmJi4Lp+JZQH4SCBO28GdKgeM+PYfEY4Xba3GsNkN1ZKux2cAnsNDUdPQXhFXxOMtC+Ll620KVkgv5YOUZwQZEkgzM862Nrgd2+br5gTmM+awVwIhRtvAA7nfeqDw3eGGDNadgS2ZJglZ6xzAgHvNbDwpfa7dJzeZcuatbYCGyydyI+HkO1StT0tfD3g27b/AJma26uuUqZIgjWdI+lXvAOBNYP8wpJACrvtJAkjuauOG2PJtqp0UDYmcp6TVJx7FG1dt5W9W4G4A5H561E21pghBHPl8qhcUxDKVCg+/LtNS8NicyK2ksJrP8WxzQwMhpEAyI15Vak9mjEpayO1xi2aCunMHb51fYZi0FhBIkqddPesdbw/mJmIJZXkd45fetjhnzW1PMr8+lSLUgJ2ioGLwiEmUBka7H7fepq3RETqB+1UfHSVA11aIMxz51akQsXhBdzqzBTplEkQqAfEOYJpuEvmxL3ZYTAIYRqdgJ005VmcdjgXYLOh05+/3qqN0vJDHSSe0VlvHqn8cqMqswdrg9C6ac9+nftVhYcMNo5H3jlXnHCnxJYHV7QXMARLgRGnPmYr0PCXAVVoieXSrGLMRmwjLcVs0gSJH2msF458NWmveaxdQ/xZRqCZjcRr9q9MW5ImdKqON4V79spbuAGYOxBB/SKpHj+D8A4i5bdgbYdZYKWMsADoDECe5rL3rTI2VtCOWmnP/P0r1Pi/8RgrTrIaVYGB8CkRvMaz+leX47ClHAJmQDvMgjefb9KQsCTQVLwd/Udqgk60W00GtMJ4EKdvS5Hy+IfqaWkY6Xddsjfcr+4rqCb4puTbwb9cOn2EH9Kzl8dNutaHiKeZw3C3RvbL2m7Q2Zfs1Z+1cEQdqjMRypp4Ee9SFs/4pDaO+9F0BB1mn23EiRPUUTIIonlSghwYYwh+LUAyNNtI3ooDnmQY/PvRcPdgjn2oLMZgj5VLwWGFw5c2VjoBG5OgA1jcgfU8qoHicQCpExPL58/kTTuHcIu3wLNm0CXuKM5XVW9UDMfhBg6c4oOJRQ+U666g6HQ7ae24raYnxtlxF1lc+VlHl5ba5yUjKrdFLTJ3iKizFPx21ibAOHvlmt2ITXaCCVXMuuXmBMadqleHvDPk4X+LvpbY+auT1etcjEMIiCDziY+VaLxABxDBX7903bFy3bPm2ApAN5HJtM2ZehIjTcTyrMXeIm7bt5mBIAEjQa7/ADmprcgWLCl2NtSqsZA337xrWs8L8PvYcriCUgP5fxiQSOfIaGd6yDNBiiJnOiyecDnA3j2qNyPd8TxFUVcwzFmhRIM67ztFUHF+NWLXrdA1w/CNMwE9ttJrKcI4mlnDMxcu4IKqTBVioOgPIMNTzqJ4ee3exBbEgsH1kaQS06/4pqeLe8A4q2IFy6shbYGVTrG+b30qwxOE/ibLNAFwfCw5jeKPw3CWrTtat2yAfVMyNh1NSbhWxbJGwP67CjNrPYC0yQjrlzaxznYzUrHcTZGWCotrpvLToDI6x+hqrvcQJusz/I/8VXcTvq7BlIDRBA5/+3aprT0S0DEmCevX8EVU4zhqXcw1kkSJiPoNNRWZu+LLloeoTIheQBHP/FJw7xOxDkES+uZuRH4aus+NGxnhN1MjLctgyRs0fpz1rP4zhz2XcNaKySVBMiD0I0OhrYeHONecDnPpXT1keonWe+o+VX+JAYAtlhfiBE0xdxi/CuLuLeCtMQdzOgU6dqveFcXDMysMoRssHckkwI5RUm74ftmSuh5dh2oOIwpt3LbgCYykRqY5mp2dVbWBAaCdDsfao4uBW2MEmQAZ1EyfpRcScitLQCNDtz/zVdhsaLjBfMJYzlI2DfuKrLOeOB/8e+0MTlA+KMq5tTBIBER13ryS+/oAI1BkGdcsEZfrrXp/jLHB8A9lmBvowIBIzFQ8uDPQCfkK8rUA/wCN6sKAiE05TrTtQQOtKikmtMLG0oi9M6Wl/wD1UUtOtrFjE3D1t2h3M5z9lpKxyWLHwhaF/BYvDbsmW+g+WR49oQ/OsylgSQ24q08EcXGGxlq43/jabd2f/wCb+kk9gcrf/WpfjXgbYTFOpBKkyp6g7fnvWnP1VXbcRlI9jTbuZdjy3HQ8qTLBDfEAdeXy7Uy5fB0yxqdZJ05D5dedVpGcxpS3kGuQzGxOnLaK68kHWmAR7bUBV9VA9RnkDtAorP6pP2pVfn8qgjtZZJIOkg5CNWA78uf1NM40LYdjaIy5mWFfP6feBI3E86mX3LIEbYSQY1EwDruRoNKTi/EFu+WPLTzFtizmA+MaBWjZXUCARvNVVphPE+Ot4e5hCVIAJbziC2VlBAWTqdJG+9Znhhueb6QzAEkrMHuYrb+F8GvnL5ttrV236rRdEVGvW0Km04+IllYEGQJ9qq8ThLlq+7XYW+2YuORJgwOwPOpW/sS63aKsOFHLleBoZ15QeY6Go/mZlAyDNoN+f/NGa06nKwgxtNZrpEzjF5brllVVH9KqNI3q24ZwN0S3dIEOJDE9/se1RfD/AAK5euW/QShOpBGwgn9RXpnGcFbXDBVGXLqo7xEVC3DOF45Wa27ek/AddIA0196vcTYW6mU6qeh/SvP1wtxgyhGLCCYOgB6/etFwjiTem0SuZeRG/aeRqysWf4TjXCkyhE9LcidZ7TWR4k+QhcuUjnzJ9+Yre4y6GCygLBtZ3UTqagcTtYdm/mquux1k9dRodBUqysFxG1ntK0gNpAPOeldwng19hKQeq7HoJkfk1d8RdMNFy06OrSqownKI3PWqG3xG49v0uQQdQDymRtyo03GA8Pytsu1z0L8Jyga7gZRqCZrsRxgC4wLK2pBWZaOQ13rNcP8AF1yyiqRmg7n/AEx8P7zVbxHixu3PMU+XBLAjvry1NEx65hruYA9uW1OnUEiY5jvWZ8HY83ELBl1MOuohpmR2yiraxba04VZNtjJbc/PttrzrWsYqvE1nE3WK21lFjSfinn7CKZw7BPbVHuCcrDRJLDnrWgx2JtoJZgmuk8/lWcPF7l3GW8rhbPMRvGpn6fSory3ifEwuIxLkKfNLwWGwdpBE8wIEVVLhmREaQA6llI1PNYkdRWp4jx02cZiXseWLLOfQyz5i6nMNPglSwgj4qyD4g5y0hjmLGQNSTMxsf8xVjNCdvztyqRhgP3qO5mOVTMNbzsqAfEfoOf2qsr3xDw1sNhsNZfLmuFsQ2UzoQFSfkTXVU8ax/m3Sf6VARf8Aaoj9ZPzrqiqPNGg2r0jDcSHE+H+UR/8ALwqDfU3bYAGYd9BI6/7q83dhUng3E3w15L1s+pDMciNip7EaVYxyls6POJaSCeUe8aUILrNavxJwu3ft/wAbhtLb/GnO2/8AUDHes5ZUQQd6rPHlsCWOfOh3Gj82oj2zNMcDlPefemNQy3a0nrTba84+VT0ykCN41mN+1BbXblUaBu35VZAGUR6VAJ/3Hn7mq+5hi5BDLmMBU/qYkmIEa+89KtBaAMEzpRfB97ycYtwXrSKplvMMB1gkpqp32miztL8IYbziy32vLdtPbdCwYwhuDOoUmSYJaek8q9Q4x4FS4yOtwCUgu4kOTqCQB6Tr/irHBY5rT2zce0bTwyOsrlzKzBSxJDAQRJifTpU23xvDrcy/xIhDlMsuViVkBY335bbVG2Lw/hbyr8XreZEGZgs5WE7g6ctYo2M8KHzSbcm02tsnturA6gjWtxxXB+daCgnKAWGUjUgSF7g1W+IkyWlKFpVICakwZBOnSdalXQPDN1MOGLwFEIrgaORzA3GhHvFaoMl5A0ZlOokcutZTwrjxez+abQOirprAEQPYrVnxTxBZsW5zBpJVQhBIMSZ7TRLO0bD8PLOyS2qkMMxQgiYiNxFN4TwBrbgl5IhoYRrz1HLasnjvFJuNbddGQgkgkFteZ7gRWws+MrLW0Lqys/LTrG/0qTFupGLxb2yHuRDSCIJIGv1mPvWVCXL7s6o2XmFGijkK2XiAWwFZ9hIAJ5xy703h2JT+GS4sLII6TBI/aqMTxzhzhQTO2xA0EiMtZz+EZG/1aScvIbmfavWuJmw1tVuOACJDaT3FUHF+FWFslvMGinKRoxUmdRzqLKwRw5aSWnTSTPOhphn2AYjsJrZ4bh1i5hTeVodTBBfcExqOTdIrvCgs+Z5dxA+bYk/DHXXpRdZXhWPup6VJC5hmXrrz7V63hOIrcX0xpAMcmmIjpXnfH7iWmfy1ADMCrblR6gVPy5UmB8Vrh8O1mCbmbOpWNBzmeXbvyqxOTVeIeFreLE3Mj27ZYgjTQlt+kGsJjMWwtg2rmdLwNogCHUyrGQJ0aIHOJo3HfGF/FItoKqB9HAMM579FjfrWaw3FXt22RXGQsHKkAyyyQY+30qyM6ZxhlN2HbMAsTbO+mgGYbSYI96qwmmxHffn9qnYweZN1nzOzGR7Rr+oor3E8kKiZWgK5JJztLNmGvp2AiNarHtXKJ5DSp9u6bVst/VcEKOi8j21M/Sg4SyGBdhFsb9z/AKf70DF4jOxJO2g9qM3u4ahnUDtSV1t12H+K6qqBvFKYimtSE0F54b4+2FuaDPacZbls7MOo/wDYcjV14h4MhQYnCnNafXTXKeYPSsXNWvAeOvhnaPXab47Z2YdR0bvRz5cbO4jXQYnkN+x6V1oA71oOJ8JtXbfn4U5k/qX+pT0YVnWQzttyovHlLBQwBmNIMaxB5HvFMXFJrJM9Rr9aET2oN1ixY7sTv1o2YcQjFs2cjKYyx8fKZ/p3nnUrhGGF9clpj/E3X8sWyALfllZzlyNMrD6DvVcymNhvRsBYfJdK21cKozk6m2CfiXUEHSJHWixovDhtHEWrNx7qW/MLKuYZGuI0ICWOQrIPqgbxWjt+LbGDd0hSRiGdrNqHtBGUArZJAyNmEtPPMBXmBcnQAxsF336fOjYDD5nUElTmGw1HsP2qNeT1fDf9VlF22y2lFtjla2D/ADFg/EQPTrIA7A1ZJ/1Rw7K58t2IEshgaFsrBepAMnrFeRYvEPCBgh8oQCFAJElvUV3333ruHWDd8y0oZSV8wDQ5iozBSSRlEZzO521phr1W541w9trwtXUAAA8q5bggmfhIMERGs9q80xPiBj6vLIzAkEnvHLkDpQLxa9ayqhFm1ndAoLG2GOYh2OpXNHqbaaBwzKLpF1YCIZARnXMvJwp+E8ztTF2m4fjFzN62kdI+m1bHgyXLxCoNRAKsY303rP8AEMLbLYkYXK1lXRjmAVwSSv8AKEz5cmDziKBa4jcspmVlC3Q6wOmdZzdNhHOpYS2Nr4t8U3vOt4NIdrEywObOfLzQI3AX70XgfjXGLANoNbQqkIFYCTABB1JYzqOtYNXt+RCEeaCGOh0URopj4iSZ12Fd/FsFDK2ZspPpLA2zn56Qevzmrh5NTx/xQzX2K2nyn4ViCsbyOg61U8R8TMxk5jACgH4tROnRaz9u+zFyztqNTmIJ11Ajfn23pMRinuuHdvXCgEAL8IAB07Aa08U8qvE496WYgwugEHUmY12Gxqy4Z4wuynlm1aITy2BBPmFpUsSdo0k+1ZPDYlgx1zSDOfVSSDMg7nU696mf9vCBYfMWUF1y/ATshM7z0ph5VqcUoYKXu5mYM7kAnXTKNDHX1DrRuJWnSzmIQoWBbI4cSqxOg9KksdNNaivhxbt6lS2i8zpDElSNNPTQhZZBmV1E66nmDoNonnr3omoOJgKpzSW1O8jUjKZ0OmsimIiBJaWaYEEiANyRGszp/tob77abx3I/vSR86IP5oXIcojXpJGYmTynlr0ovD8H5pLuStsEktzJ5hepJ58qdg+HAAPfOVOSj4m/sO9QuJ8VNz0LATYAbAdB2qMXltyHcQxmeFTRFMQOg59/3qAXP5y61wbKdPlS29ZPX/j9TVakyEn70tEa16M4I0IXcTrJGnPRa6rsEeNZ+1IVp+ciuD1AMDrSoDqBT25/emKTy0oqRgeIPh2DWmg8+h7EcxWgs38Pi94sXun9DHseXtWWKU4j6Vdc+XDe57XGP4fctH1qezcj9Kh27QJOqr6S0nSY5DuamcO4+6Llf+Ym2VtTHY1ZeRhr4m23lv/pbb6f2qM+d4/2jLGydtx1oycPDPIhBzynYaTAJk9Yq0xnB7ibiR1XWoHvR0l30DYwYDEKT0nt/q60owgzalvca6/vVg2I9BtoBBIOYj1abCelRbLsrhgxDLsRyNFAu2wVKnrII006fp7U7G3Y8zIFXPAZUEKQIMKOQB6Ue3b10Enf9570w2wSSNJ3H7joO1NWIPDmdWDAkaR2YSDlYf1LIEqd6mYpiLlwWmGW6BmYKUMmS6qs6D1FY2IAq3s3iCbvoQ5fQoUBLgByOsctJ95MRVdicRmL+hRmIyxPoAk5U12I01nYUXVfawoVwVEhTOvPWj3eF/wAwfwxZ4VbnqTKQRqwM6EKefOpKYU5c8emQCZEg76Dfaak5WX1wxUErJMzoCFYchFEQVwZy3T5eQLKli8Q7PK5oOuXKwECNdag2vMzZ1HxQNBAkj4SO8VprdoWPVmtXSygqRJynmp00aDURmyeWQikkZviLSeUjkwPLvVVRqWJJfUEAQsAjTTLG2k0ZMEVtXJtA54KOSQ1sBjyGnqGmvSp+JQlxmQp6f9JE6bnqZ50RcW4tlQYzGWMakZYyntz96aiFY4fmRQI3OYlogFgvq7CZkcqm8Ov3EDWwwFvOZWA2wK5pI6GAe81XqACCdeoq44dIXQRMgmNYPvRIkNeAUdVIIUiVPc99hSM6w0NLchEDWCdPtFKbHWN6HKrtHWozy5yBWcCTuYj5ae/Ki+bbtCfiblOw9hz+dCu3CVJn5VXYnUgHfl29/tU9s/y5fkJjccXbUk/vpUbLH0/WnoN9Pr8qZd5fn5zqukknUDDTv+dqJ+9Dtrv7T+/TenQZ/NJ1/Sqo1h8sSd/z9q6mheRGg711MgaI60p9qFmog2qIaT+dqdNNW3Gu/aiATzoGqaes/Kk5iPnRWO9AySPz860peIjehlqdyHX8NBOwfGrtvQtIH+rWrD/u9pv/AC2wO/8AxWeA6712+lGL/wA+NaRcFZfW28ff/NR73CbnKGHY1SNpqDEVJsY+6uzE+9Knjznq6Ncw7gnMGHLUcveuuhh6YAjpznXX5GiWeOPEkCj2+OKd7Y+YFF8uX3EG4TymOVIls96ntxO3uUH0pRjbeun0JonyflCVSNQpBjQgHpr9an8NxCpq1nzFBmGmAYg9qCvEkB/zT240hWNx70a+SEv425c8tRotsZVECBJ5mO+5oF7B7QJPY7QY6dqc/GVGkD70L/vsfCB7x/eqnyfguLts7r63ZVAVc2pAH9Omkamm3eHyBM6ew3qJc42561BxPE35Gh5cr9LpLSIcxjN1rnxnQVVcORm9Tk9p296lhdYqJ48r7or32NMHWJ0pzdukx+fKmebt2/vpNXGuPCcTDbIk/kfhoN2ZJjWSfqaku2/2/agOdNPzvUaR3Ou+lMOs9KOU6/OopWPzpRXIuv2+2n31oiAac+Z+/wDimZYEc+X6mnWzqPzTU1QQoWgCf86n9K6mFyNOddQ6f//Z"/>
          <p:cNvSpPr>
            <a:spLocks noChangeAspect="1" noChangeArrowheads="1"/>
          </p:cNvSpPr>
          <p:nvPr/>
        </p:nvSpPr>
        <p:spPr bwMode="auto">
          <a:xfrm>
            <a:off x="242887" y="168275"/>
            <a:ext cx="304801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 sz="3200">
              <a:latin typeface="Cambria" panose="020405030504060302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143001" y="10458271"/>
            <a:ext cx="24917400" cy="1200329"/>
          </a:xfrm>
          <a:prstGeom prst="rect">
            <a:avLst/>
          </a:prstGeom>
          <a:solidFill>
            <a:srgbClr val="FFFF99"/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en-AU" sz="7200" b="1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anose="02040503050406030204" pitchFamily="18" charset="0"/>
              </a:rPr>
              <a:t>CEE Committees under </a:t>
            </a:r>
            <a:r>
              <a:rPr lang="en-AU" sz="72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anose="02040503050406030204" pitchFamily="18" charset="0"/>
              </a:rPr>
              <a:t>the </a:t>
            </a:r>
            <a:r>
              <a:rPr lang="en-AU" sz="7200" b="1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anose="02040503050406030204" pitchFamily="18" charset="0"/>
              </a:rPr>
              <a:t>Umbrella of CEE </a:t>
            </a:r>
            <a:r>
              <a:rPr lang="en-AU" sz="72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anose="02040503050406030204" pitchFamily="18" charset="0"/>
              </a:rPr>
              <a:t>Quality </a:t>
            </a:r>
            <a:r>
              <a:rPr lang="en-AU" sz="7200" b="1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anose="02040503050406030204" pitchFamily="18" charset="0"/>
              </a:rPr>
              <a:t>Unit</a:t>
            </a:r>
          </a:p>
        </p:txBody>
      </p:sp>
      <p:sp>
        <p:nvSpPr>
          <p:cNvPr id="65" name="Rectangle 64"/>
          <p:cNvSpPr/>
          <p:nvPr/>
        </p:nvSpPr>
        <p:spPr>
          <a:xfrm>
            <a:off x="1143000" y="12573000"/>
            <a:ext cx="10853056" cy="524759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742950" indent="-742950" algn="ctr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AU" sz="4000" b="1" dirty="0" smtClean="0">
                <a:solidFill>
                  <a:srgbClr val="800000"/>
                </a:solidFill>
                <a:latin typeface="Cambria" panose="02040503050406030204" pitchFamily="18" charset="0"/>
              </a:rPr>
              <a:t>Academic Advising Committee</a:t>
            </a:r>
          </a:p>
          <a:p>
            <a:pPr marL="2114550" lvl="3" indent="-742950">
              <a:spcAft>
                <a:spcPts val="0"/>
              </a:spcAft>
            </a:pPr>
            <a:r>
              <a:rPr lang="en-AU" sz="3600" b="1" dirty="0" err="1" smtClean="0">
                <a:solidFill>
                  <a:schemeClr val="accent6"/>
                </a:solidFill>
                <a:latin typeface="Cambria" panose="02040503050406030204" pitchFamily="18" charset="0"/>
              </a:rPr>
              <a:t>Dr.</a:t>
            </a:r>
            <a:r>
              <a:rPr lang="en-AU" sz="36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 </a:t>
            </a:r>
            <a:r>
              <a:rPr lang="en-AU" sz="3600" b="1" dirty="0" err="1" smtClean="0">
                <a:solidFill>
                  <a:schemeClr val="accent6"/>
                </a:solidFill>
                <a:latin typeface="Cambria" panose="02040503050406030204" pitchFamily="18" charset="0"/>
              </a:rPr>
              <a:t>Amjad</a:t>
            </a:r>
            <a:r>
              <a:rPr lang="en-AU" sz="36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  </a:t>
            </a:r>
            <a:r>
              <a:rPr lang="en-AU" sz="3600" b="1" dirty="0" err="1" smtClean="0">
                <a:solidFill>
                  <a:schemeClr val="accent6"/>
                </a:solidFill>
                <a:latin typeface="Cambria" panose="02040503050406030204" pitchFamily="18" charset="0"/>
              </a:rPr>
              <a:t>Khabaz</a:t>
            </a:r>
            <a:r>
              <a:rPr lang="en-AU" sz="36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            (coordinator)</a:t>
            </a:r>
            <a:endParaRPr lang="en-US" sz="3600" b="1" dirty="0" smtClean="0">
              <a:solidFill>
                <a:schemeClr val="accent6"/>
              </a:solidFill>
              <a:latin typeface="Cambria" panose="02040503050406030204" pitchFamily="18" charset="0"/>
            </a:endParaRPr>
          </a:p>
          <a:p>
            <a:pPr lvl="3">
              <a:spcAft>
                <a:spcPts val="0"/>
              </a:spcAft>
            </a:pP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Dr.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Abdullah Al-</a:t>
            </a: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Shahri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          (member)</a:t>
            </a:r>
            <a:endParaRPr lang="en-US" sz="3200" dirty="0" smtClean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lvl="3">
              <a:spcAft>
                <a:spcPts val="0"/>
              </a:spcAft>
            </a:pP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Dr</a:t>
            </a:r>
            <a:r>
              <a:rPr lang="en-AU" sz="3200" dirty="0" err="1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.</a:t>
            </a: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Yousef  </a:t>
            </a: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Okour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                     (</a:t>
            </a: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member)</a:t>
            </a:r>
            <a:endParaRPr lang="en-US" sz="3200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lvl="3">
              <a:spcAft>
                <a:spcPts val="0"/>
              </a:spcAft>
            </a:pPr>
            <a:r>
              <a:rPr lang="en-AU" sz="3200" dirty="0" err="1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Dr.</a:t>
            </a: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AU" sz="3200" dirty="0" err="1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Yahya</a:t>
            </a: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Al-</a:t>
            </a: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Jahmany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            (member)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en-AU" sz="1400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1">
              <a:lnSpc>
                <a:spcPct val="150000"/>
              </a:lnSpc>
              <a:spcAft>
                <a:spcPts val="0"/>
              </a:spcAft>
            </a:pPr>
            <a:r>
              <a:rPr lang="en-AU" sz="32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Responsibilities:  </a:t>
            </a:r>
          </a:p>
          <a:p>
            <a:pPr marL="819150" lvl="1" indent="-361950" algn="just">
              <a:spcAft>
                <a:spcPts val="0"/>
              </a:spcAft>
            </a:pPr>
            <a:r>
              <a:rPr lang="en-US" sz="3200" dirty="0">
                <a:solidFill>
                  <a:schemeClr val="tx1"/>
                </a:solidFill>
                <a:latin typeface="Book Antiqua" pitchFamily="18" charset="0"/>
              </a:rPr>
              <a:t>D</a:t>
            </a:r>
            <a:r>
              <a:rPr lang="en-US" sz="3200" dirty="0" smtClean="0">
                <a:solidFill>
                  <a:schemeClr val="tx1"/>
                </a:solidFill>
                <a:latin typeface="Book Antiqua" pitchFamily="18" charset="0"/>
              </a:rPr>
              <a:t>irect contact between advisors and students-</a:t>
            </a:r>
          </a:p>
          <a:p>
            <a:pPr marL="819150" lvl="1" indent="-361950" algn="just">
              <a:spcAft>
                <a:spcPts val="0"/>
              </a:spcAft>
            </a:pPr>
            <a:r>
              <a:rPr lang="en-US" sz="3200" dirty="0" smtClean="0">
                <a:solidFill>
                  <a:schemeClr val="tx1"/>
                </a:solidFill>
                <a:latin typeface="Book Antiqua" pitchFamily="18" charset="0"/>
              </a:rPr>
              <a:t>Activate the advising through (websites- E-mails –D2L)</a:t>
            </a:r>
            <a:endParaRPr lang="en-AU" sz="3200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5240000" y="12496800"/>
            <a:ext cx="10929255" cy="543225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AU" sz="4800" b="1" dirty="0" smtClean="0">
                <a:solidFill>
                  <a:srgbClr val="800000"/>
                </a:solidFill>
                <a:latin typeface="Cambria" panose="02040503050406030204" pitchFamily="18" charset="0"/>
              </a:rPr>
              <a:t>       </a:t>
            </a:r>
            <a:r>
              <a:rPr lang="en-AU" sz="4000" b="1" dirty="0" smtClean="0">
                <a:solidFill>
                  <a:srgbClr val="800000"/>
                </a:solidFill>
                <a:latin typeface="Cambria" panose="02040503050406030204" pitchFamily="18" charset="0"/>
              </a:rPr>
              <a:t>2. Community </a:t>
            </a:r>
            <a:r>
              <a:rPr lang="en-AU" sz="4000" b="1" dirty="0">
                <a:solidFill>
                  <a:srgbClr val="800000"/>
                </a:solidFill>
                <a:latin typeface="Cambria" panose="02040503050406030204" pitchFamily="18" charset="0"/>
              </a:rPr>
              <a:t>Service </a:t>
            </a:r>
            <a:r>
              <a:rPr lang="en-AU" sz="4000" b="1" dirty="0" smtClean="0">
                <a:solidFill>
                  <a:srgbClr val="800000"/>
                </a:solidFill>
                <a:latin typeface="Cambria" panose="02040503050406030204" pitchFamily="18" charset="0"/>
              </a:rPr>
              <a:t>Committee</a:t>
            </a:r>
          </a:p>
          <a:p>
            <a:pPr lvl="3">
              <a:spcAft>
                <a:spcPts val="0"/>
              </a:spcAft>
            </a:pPr>
            <a:r>
              <a:rPr lang="en-AU" sz="36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Dr</a:t>
            </a:r>
            <a:r>
              <a:rPr lang="en-AU" sz="3600" b="1" dirty="0">
                <a:solidFill>
                  <a:schemeClr val="accent6"/>
                </a:solidFill>
                <a:latin typeface="Cambria" panose="02040503050406030204" pitchFamily="18" charset="0"/>
              </a:rPr>
              <a:t>. Abdullah </a:t>
            </a:r>
            <a:r>
              <a:rPr lang="en-AU" sz="36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Al-</a:t>
            </a:r>
            <a:r>
              <a:rPr lang="en-AU" sz="3600" b="1" dirty="0" err="1" smtClean="0">
                <a:solidFill>
                  <a:schemeClr val="accent6"/>
                </a:solidFill>
                <a:latin typeface="Cambria" panose="02040503050406030204" pitchFamily="18" charset="0"/>
              </a:rPr>
              <a:t>Shehri</a:t>
            </a:r>
            <a:r>
              <a:rPr lang="en-AU" sz="36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    (coordinator</a:t>
            </a:r>
            <a:r>
              <a:rPr lang="en-AU" sz="3600" b="1" dirty="0">
                <a:solidFill>
                  <a:schemeClr val="accent6"/>
                </a:solidFill>
                <a:latin typeface="Cambria" panose="02040503050406030204" pitchFamily="18" charset="0"/>
              </a:rPr>
              <a:t>)</a:t>
            </a:r>
            <a:endParaRPr lang="en-US" sz="3600" b="1" dirty="0">
              <a:solidFill>
                <a:schemeClr val="accent6"/>
              </a:solidFill>
              <a:latin typeface="Cambria" panose="02040503050406030204" pitchFamily="18" charset="0"/>
            </a:endParaRPr>
          </a:p>
          <a:p>
            <a:pPr lvl="3">
              <a:spcAft>
                <a:spcPts val="0"/>
              </a:spcAft>
            </a:pP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Dr. 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Sameh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Ahmed                      (</a:t>
            </a: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member)</a:t>
            </a:r>
            <a:endParaRPr lang="en-US" sz="3200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lvl="3">
              <a:spcAft>
                <a:spcPts val="0"/>
              </a:spcAft>
            </a:pP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Dr. 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Amjad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</a:t>
            </a: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Khabaz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                   (</a:t>
            </a: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member)</a:t>
            </a:r>
            <a:endParaRPr lang="en-US" sz="3200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lvl="3">
              <a:spcAft>
                <a:spcPts val="0"/>
              </a:spcAft>
            </a:pP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Dr. 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Yasser Al-</a:t>
            </a: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Araky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                 (</a:t>
            </a: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member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)   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en-AU" sz="1400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1">
              <a:lnSpc>
                <a:spcPct val="150000"/>
              </a:lnSpc>
              <a:spcAft>
                <a:spcPts val="0"/>
              </a:spcAft>
            </a:pPr>
            <a:r>
              <a:rPr lang="en-AU" sz="32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Responsibilities: </a:t>
            </a:r>
          </a:p>
          <a:p>
            <a:pPr marL="803275" lvl="1" indent="-346075" algn="just">
              <a:spcAft>
                <a:spcPts val="0"/>
              </a:spcAft>
            </a:pPr>
            <a:r>
              <a:rPr lang="en-US" sz="3200" dirty="0" smtClean="0">
                <a:solidFill>
                  <a:schemeClr val="tx1"/>
                </a:solidFill>
                <a:latin typeface="Book Antiqua" pitchFamily="18" charset="0"/>
              </a:rPr>
              <a:t>Development of the partnership between the CEE-</a:t>
            </a:r>
          </a:p>
          <a:p>
            <a:pPr marL="803275" lvl="1" indent="-346075" algn="just">
              <a:spcAft>
                <a:spcPts val="0"/>
              </a:spcAft>
            </a:pPr>
            <a:r>
              <a:rPr lang="en-US" sz="3200" dirty="0" smtClean="0">
                <a:solidFill>
                  <a:schemeClr val="tx1"/>
                </a:solidFill>
                <a:latin typeface="Book Antiqua" pitchFamily="18" charset="0"/>
              </a:rPr>
              <a:t>Department and Industry at Majmaah Governorate</a:t>
            </a:r>
            <a:r>
              <a:rPr lang="en-AU" sz="32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endParaRPr lang="en-US" sz="3200" dirty="0" smtClean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5240000" y="33089195"/>
            <a:ext cx="10820400" cy="4401205"/>
          </a:xfrm>
          <a:prstGeom prst="rect">
            <a:avLst/>
          </a:prstGeom>
          <a:solidFill>
            <a:srgbClr val="99CCFF"/>
          </a:solidFill>
          <a:ln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</a:pPr>
            <a:r>
              <a:rPr lang="en-AU" sz="4000" b="1" dirty="0" smtClean="0">
                <a:solidFill>
                  <a:srgbClr val="990000"/>
                </a:solidFill>
                <a:latin typeface="Cambria" panose="02040503050406030204" pitchFamily="18" charset="0"/>
              </a:rPr>
              <a:t>8. Student Activity Committee</a:t>
            </a:r>
          </a:p>
          <a:p>
            <a:pPr lvl="2">
              <a:spcAft>
                <a:spcPts val="0"/>
              </a:spcAft>
            </a:pPr>
            <a:r>
              <a:rPr lang="en-AU" sz="3600" b="1" dirty="0" err="1" smtClean="0">
                <a:solidFill>
                  <a:schemeClr val="accent6"/>
                </a:solidFill>
                <a:latin typeface="Cambria" panose="02040503050406030204" pitchFamily="18" charset="0"/>
              </a:rPr>
              <a:t>Dr</a:t>
            </a:r>
            <a:r>
              <a:rPr lang="en-AU" sz="3600" b="1" dirty="0" err="1">
                <a:solidFill>
                  <a:schemeClr val="accent6"/>
                </a:solidFill>
                <a:latin typeface="Cambria" panose="02040503050406030204" pitchFamily="18" charset="0"/>
              </a:rPr>
              <a:t>.</a:t>
            </a:r>
            <a:r>
              <a:rPr lang="en-AU" sz="3600" b="1" dirty="0">
                <a:solidFill>
                  <a:schemeClr val="accent6"/>
                </a:solidFill>
                <a:latin typeface="Cambria" panose="02040503050406030204" pitchFamily="18" charset="0"/>
              </a:rPr>
              <a:t> </a:t>
            </a:r>
            <a:r>
              <a:rPr lang="en-AU" sz="3600" b="1" dirty="0" err="1" smtClean="0">
                <a:solidFill>
                  <a:schemeClr val="accent6"/>
                </a:solidFill>
                <a:latin typeface="Cambria" panose="02040503050406030204" pitchFamily="18" charset="0"/>
              </a:rPr>
              <a:t>Yasir</a:t>
            </a:r>
            <a:r>
              <a:rPr lang="en-AU" sz="36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 </a:t>
            </a:r>
            <a:r>
              <a:rPr lang="en-AU" sz="3600" b="1" dirty="0" err="1" smtClean="0">
                <a:solidFill>
                  <a:schemeClr val="accent6"/>
                </a:solidFill>
                <a:latin typeface="Cambria" panose="02040503050406030204" pitchFamily="18" charset="0"/>
              </a:rPr>
              <a:t>Alaraki</a:t>
            </a:r>
            <a:r>
              <a:rPr lang="en-AU" sz="36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                  (coordinator)</a:t>
            </a:r>
            <a:endParaRPr lang="en-US" sz="3600" b="1" dirty="0" smtClean="0">
              <a:solidFill>
                <a:schemeClr val="accent6"/>
              </a:solidFill>
              <a:latin typeface="Cambria" panose="02040503050406030204" pitchFamily="18" charset="0"/>
            </a:endParaRPr>
          </a:p>
          <a:p>
            <a:pPr lvl="2">
              <a:spcAft>
                <a:spcPts val="0"/>
              </a:spcAft>
            </a:pP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Dr.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Zaffar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Baig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                             (member)</a:t>
            </a:r>
            <a:endParaRPr lang="en-US" sz="3200" dirty="0" smtClean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lvl="2">
              <a:spcAft>
                <a:spcPts val="0"/>
              </a:spcAft>
            </a:pP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Dr</a:t>
            </a:r>
            <a:r>
              <a:rPr lang="en-AU" sz="3200" dirty="0" err="1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.</a:t>
            </a: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Yahya</a:t>
            </a: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Al-</a:t>
            </a: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Jahmany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               (member)</a:t>
            </a:r>
          </a:p>
          <a:p>
            <a:pPr lvl="1">
              <a:spcAft>
                <a:spcPts val="0"/>
              </a:spcAft>
            </a:pPr>
            <a:endParaRPr lang="en-AU" sz="1400" b="1" dirty="0" smtClean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lvl="1">
              <a:spcAft>
                <a:spcPts val="0"/>
              </a:spcAft>
            </a:pPr>
            <a:r>
              <a:rPr lang="en-AU" sz="32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Responsibilities:  </a:t>
            </a:r>
          </a:p>
          <a:p>
            <a:pPr marL="819150" lvl="1" indent="-361950" algn="just">
              <a:spcAft>
                <a:spcPts val="0"/>
              </a:spcAft>
            </a:pPr>
            <a:r>
              <a:rPr lang="en-US" sz="3200" dirty="0" smtClean="0">
                <a:solidFill>
                  <a:schemeClr val="tx1"/>
                </a:solidFill>
                <a:latin typeface="Book Antiqua" pitchFamily="18" charset="0"/>
              </a:rPr>
              <a:t>Databases-Trips and Seminars-Events-Community</a:t>
            </a:r>
          </a:p>
          <a:p>
            <a:pPr marL="819150" lvl="1" indent="-361950" algn="just">
              <a:spcAft>
                <a:spcPts val="0"/>
              </a:spcAft>
            </a:pPr>
            <a:r>
              <a:rPr lang="en-US" sz="3200" dirty="0" smtClean="0">
                <a:solidFill>
                  <a:schemeClr val="tx1"/>
                </a:solidFill>
                <a:latin typeface="Book Antiqua" pitchFamily="18" charset="0"/>
              </a:rPr>
              <a:t>based partnership-Conferences.</a:t>
            </a:r>
            <a:endParaRPr lang="en-AU" sz="3200" dirty="0" smtClean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5240000" y="26566029"/>
            <a:ext cx="10896600" cy="4447371"/>
          </a:xfrm>
          <a:prstGeom prst="rect">
            <a:avLst/>
          </a:prstGeom>
          <a:solidFill>
            <a:srgbClr val="FFCC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</a:pPr>
            <a:r>
              <a:rPr lang="en-AU" sz="4000" b="1" dirty="0" smtClean="0">
                <a:solidFill>
                  <a:srgbClr val="990000"/>
                </a:solidFill>
                <a:latin typeface="Cambria" panose="02040503050406030204" pitchFamily="18" charset="0"/>
              </a:rPr>
              <a:t>6. Labs Committee</a:t>
            </a:r>
            <a:endParaRPr lang="en-US" sz="4000" b="1" dirty="0" smtClean="0">
              <a:solidFill>
                <a:srgbClr val="990000"/>
              </a:solidFill>
              <a:latin typeface="Cambria" panose="02040503050406030204" pitchFamily="18" charset="0"/>
            </a:endParaRPr>
          </a:p>
          <a:p>
            <a:pPr lvl="2">
              <a:spcAft>
                <a:spcPts val="0"/>
              </a:spcAft>
            </a:pPr>
            <a:r>
              <a:rPr lang="en-AU" sz="3600" b="1" dirty="0" err="1" smtClean="0">
                <a:solidFill>
                  <a:schemeClr val="accent6"/>
                </a:solidFill>
                <a:latin typeface="Cambria" panose="02040503050406030204" pitchFamily="18" charset="0"/>
              </a:rPr>
              <a:t>Dr</a:t>
            </a:r>
            <a:r>
              <a:rPr lang="en-AU" sz="3600" b="1" dirty="0" err="1">
                <a:solidFill>
                  <a:schemeClr val="accent6"/>
                </a:solidFill>
                <a:latin typeface="Cambria" panose="02040503050406030204" pitchFamily="18" charset="0"/>
              </a:rPr>
              <a:t>.</a:t>
            </a:r>
            <a:r>
              <a:rPr lang="en-AU" sz="3600" b="1" dirty="0">
                <a:solidFill>
                  <a:schemeClr val="accent6"/>
                </a:solidFill>
                <a:latin typeface="Cambria" panose="02040503050406030204" pitchFamily="18" charset="0"/>
              </a:rPr>
              <a:t> </a:t>
            </a:r>
            <a:r>
              <a:rPr lang="en-AU" sz="3600" b="1" dirty="0" err="1" smtClean="0">
                <a:solidFill>
                  <a:schemeClr val="accent6"/>
                </a:solidFill>
                <a:latin typeface="Cambria" panose="02040503050406030204" pitchFamily="18" charset="0"/>
              </a:rPr>
              <a:t>Osssama</a:t>
            </a:r>
            <a:r>
              <a:rPr lang="en-AU" sz="36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 Al-</a:t>
            </a:r>
            <a:r>
              <a:rPr lang="en-AU" sz="3600" b="1" dirty="0" err="1" smtClean="0">
                <a:solidFill>
                  <a:schemeClr val="accent6"/>
                </a:solidFill>
                <a:latin typeface="Cambria" panose="02040503050406030204" pitchFamily="18" charset="0"/>
              </a:rPr>
              <a:t>Alawy</a:t>
            </a:r>
            <a:r>
              <a:rPr lang="en-AU" sz="36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          (</a:t>
            </a:r>
            <a:r>
              <a:rPr lang="en-AU" sz="3600" b="1" dirty="0">
                <a:solidFill>
                  <a:schemeClr val="accent6"/>
                </a:solidFill>
                <a:latin typeface="Cambria" panose="02040503050406030204" pitchFamily="18" charset="0"/>
              </a:rPr>
              <a:t>coordinator)</a:t>
            </a:r>
            <a:endParaRPr lang="en-US" sz="3600" b="1" dirty="0">
              <a:solidFill>
                <a:schemeClr val="accent6"/>
              </a:solidFill>
              <a:latin typeface="Cambria" panose="02040503050406030204" pitchFamily="18" charset="0"/>
            </a:endParaRPr>
          </a:p>
          <a:p>
            <a:pPr lvl="2">
              <a:spcAft>
                <a:spcPts val="0"/>
              </a:spcAft>
            </a:pPr>
            <a:r>
              <a:rPr lang="en-AU" sz="3200" dirty="0" err="1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Dr.</a:t>
            </a: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AU" sz="3200" dirty="0" err="1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Yahya</a:t>
            </a: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Al-</a:t>
            </a: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Jahmany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                 (</a:t>
            </a: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member)</a:t>
            </a:r>
            <a:endParaRPr lang="en-US" sz="3200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lvl="2">
              <a:spcAft>
                <a:spcPts val="0"/>
              </a:spcAft>
            </a:pP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Eng. </a:t>
            </a:r>
            <a:r>
              <a:rPr lang="en-AU" sz="3200" dirty="0" err="1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Zhia</a:t>
            </a: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Al-</a:t>
            </a: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Rahman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                   (member)</a:t>
            </a:r>
          </a:p>
          <a:p>
            <a:pPr lvl="2">
              <a:spcAft>
                <a:spcPts val="0"/>
              </a:spcAft>
            </a:pPr>
            <a:endParaRPr lang="en-AU" sz="1400" b="1" dirty="0" smtClean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lvl="1">
              <a:spcAft>
                <a:spcPts val="0"/>
              </a:spcAft>
            </a:pPr>
            <a:r>
              <a:rPr lang="en-AU" sz="32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Responsibilities:  </a:t>
            </a:r>
          </a:p>
          <a:p>
            <a:pPr marL="803275" lvl="1" indent="-346075">
              <a:spcAft>
                <a:spcPts val="0"/>
              </a:spcAft>
            </a:pPr>
            <a:r>
              <a:rPr lang="en-US" sz="3200" dirty="0" smtClean="0">
                <a:solidFill>
                  <a:schemeClr val="tx1"/>
                </a:solidFill>
                <a:latin typeface="Book Antiqua" pitchFamily="18" charset="0"/>
              </a:rPr>
              <a:t>Databases  for </a:t>
            </a:r>
            <a:r>
              <a:rPr lang="en-US" sz="3200" dirty="0" err="1" smtClean="0">
                <a:solidFill>
                  <a:schemeClr val="tx1"/>
                </a:solidFill>
                <a:latin typeface="Book Antiqua" pitchFamily="18" charset="0"/>
              </a:rPr>
              <a:t>Labd</a:t>
            </a:r>
            <a:r>
              <a:rPr lang="en-US" sz="3200" dirty="0" smtClean="0">
                <a:solidFill>
                  <a:schemeClr val="tx1"/>
                </a:solidFill>
                <a:latin typeface="Book Antiqua" pitchFamily="18" charset="0"/>
              </a:rPr>
              <a:t>-Safety roles-Labs needs-</a:t>
            </a:r>
          </a:p>
          <a:p>
            <a:pPr marL="803275" lvl="1" indent="-346075">
              <a:spcAft>
                <a:spcPts val="0"/>
              </a:spcAft>
            </a:pPr>
            <a:r>
              <a:rPr lang="en-US" sz="3200" dirty="0" smtClean="0">
                <a:solidFill>
                  <a:schemeClr val="tx1"/>
                </a:solidFill>
                <a:latin typeface="Book Antiqua" pitchFamily="18" charset="0"/>
              </a:rPr>
              <a:t>Maintenance-New labs.</a:t>
            </a:r>
            <a:endParaRPr lang="en-US" sz="2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066800" y="32920662"/>
            <a:ext cx="10972801" cy="4493538"/>
          </a:xfrm>
          <a:prstGeom prst="rect">
            <a:avLst/>
          </a:prstGeom>
          <a:solidFill>
            <a:srgbClr val="99CCFF"/>
          </a:solidFill>
          <a:ln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ctr">
              <a:lnSpc>
                <a:spcPct val="150000"/>
              </a:lnSpc>
              <a:spcAft>
                <a:spcPts val="1200"/>
              </a:spcAft>
            </a:pPr>
            <a:r>
              <a:rPr lang="en-US" sz="4000" b="1" dirty="0" smtClean="0">
                <a:solidFill>
                  <a:srgbClr val="990000"/>
                </a:solidFill>
                <a:latin typeface="Cambria" panose="02040503050406030204" pitchFamily="18" charset="0"/>
              </a:rPr>
              <a:t>7. Engineering </a:t>
            </a:r>
            <a:r>
              <a:rPr lang="en-US" sz="4000" b="1" dirty="0">
                <a:solidFill>
                  <a:srgbClr val="990000"/>
                </a:solidFill>
                <a:latin typeface="Cambria" panose="02040503050406030204" pitchFamily="18" charset="0"/>
              </a:rPr>
              <a:t>Practice Committee</a:t>
            </a:r>
          </a:p>
          <a:p>
            <a:pPr marL="914400" lvl="1">
              <a:spcAft>
                <a:spcPts val="0"/>
              </a:spcAft>
            </a:pPr>
            <a:r>
              <a:rPr lang="en-US" sz="36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Dr</a:t>
            </a:r>
            <a:r>
              <a:rPr lang="en-US" sz="3600" b="1" dirty="0">
                <a:solidFill>
                  <a:schemeClr val="accent6"/>
                </a:solidFill>
                <a:latin typeface="Cambria" panose="02040503050406030204" pitchFamily="18" charset="0"/>
              </a:rPr>
              <a:t>. </a:t>
            </a:r>
            <a:r>
              <a:rPr lang="en-US" sz="3600" b="1" dirty="0" err="1">
                <a:solidFill>
                  <a:schemeClr val="accent6"/>
                </a:solidFill>
                <a:latin typeface="Cambria" panose="02040503050406030204" pitchFamily="18" charset="0"/>
              </a:rPr>
              <a:t>Zaffar</a:t>
            </a:r>
            <a:r>
              <a:rPr lang="en-US" sz="3600" b="1" dirty="0">
                <a:solidFill>
                  <a:schemeClr val="accent6"/>
                </a:solidFill>
                <a:latin typeface="Cambria" panose="02040503050406030204" pitchFamily="18" charset="0"/>
              </a:rPr>
              <a:t> </a:t>
            </a:r>
            <a:r>
              <a:rPr lang="en-US" sz="36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 </a:t>
            </a:r>
            <a:r>
              <a:rPr lang="en-US" sz="3600" b="1" dirty="0" err="1" smtClean="0">
                <a:solidFill>
                  <a:schemeClr val="accent6"/>
                </a:solidFill>
                <a:latin typeface="Cambria" panose="02040503050406030204" pitchFamily="18" charset="0"/>
              </a:rPr>
              <a:t>Baig</a:t>
            </a:r>
            <a:r>
              <a:rPr lang="en-US" sz="36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               (</a:t>
            </a:r>
            <a:r>
              <a:rPr lang="en-US" sz="3600" b="1" dirty="0">
                <a:solidFill>
                  <a:schemeClr val="accent6"/>
                </a:solidFill>
                <a:latin typeface="Cambria" panose="02040503050406030204" pitchFamily="18" charset="0"/>
              </a:rPr>
              <a:t>coordinator)</a:t>
            </a:r>
          </a:p>
          <a:p>
            <a:pPr marL="914400" lvl="1">
              <a:spcAft>
                <a:spcPts val="0"/>
              </a:spcAft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Dr.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Yahya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Al-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Jahmany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       (member)</a:t>
            </a:r>
          </a:p>
          <a:p>
            <a:pPr marL="914400" lvl="1">
              <a:spcAft>
                <a:spcPts val="0"/>
              </a:spcAft>
            </a:pP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Eng. Abdullah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Alzulfawi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   (member)</a:t>
            </a:r>
          </a:p>
          <a:p>
            <a:pPr marL="914400" lvl="1">
              <a:spcAft>
                <a:spcPts val="0"/>
              </a:spcAft>
            </a:pPr>
            <a:endParaRPr lang="en-US" sz="1400" b="1" dirty="0" smtClean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en-AU" sz="32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Responsibilities:  </a:t>
            </a:r>
            <a:endParaRPr lang="en-US" sz="3200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en-US" sz="3200" dirty="0" smtClean="0">
                <a:solidFill>
                  <a:schemeClr val="tx1"/>
                </a:solidFill>
                <a:latin typeface="Book Antiqua" pitchFamily="18" charset="0"/>
              </a:rPr>
              <a:t>Databases -Questionnaires – Student training-Follow up Reports – Community based partnership.</a:t>
            </a:r>
            <a:endParaRPr lang="en-US" sz="3200" dirty="0">
              <a:solidFill>
                <a:schemeClr val="tx1"/>
              </a:solidFill>
              <a:latin typeface="Book Antiqua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en-US" sz="4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143000" y="26441400"/>
            <a:ext cx="10853056" cy="4401205"/>
          </a:xfrm>
          <a:prstGeom prst="rect">
            <a:avLst/>
          </a:prstGeom>
          <a:solidFill>
            <a:srgbClr val="FFCC66"/>
          </a:solidFill>
          <a:ln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</a:pPr>
            <a:r>
              <a:rPr lang="en-AU" sz="4000" b="1" dirty="0" smtClean="0">
                <a:solidFill>
                  <a:srgbClr val="990000"/>
                </a:solidFill>
                <a:latin typeface="Cambria" panose="02040503050406030204" pitchFamily="18" charset="0"/>
              </a:rPr>
              <a:t>5. Assessment </a:t>
            </a:r>
            <a:r>
              <a:rPr lang="en-AU" sz="4000" b="1" dirty="0">
                <a:solidFill>
                  <a:srgbClr val="990000"/>
                </a:solidFill>
                <a:latin typeface="Cambria" panose="02040503050406030204" pitchFamily="18" charset="0"/>
              </a:rPr>
              <a:t>Committee</a:t>
            </a:r>
          </a:p>
          <a:p>
            <a:pPr lvl="2">
              <a:spcAft>
                <a:spcPts val="0"/>
              </a:spcAft>
            </a:pPr>
            <a:r>
              <a:rPr lang="en-AU" sz="36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Dr. </a:t>
            </a:r>
            <a:r>
              <a:rPr lang="en-AU" sz="3600" b="1" dirty="0" err="1" smtClean="0">
                <a:solidFill>
                  <a:schemeClr val="accent6"/>
                </a:solidFill>
                <a:latin typeface="Cambria" panose="02040503050406030204" pitchFamily="18" charset="0"/>
              </a:rPr>
              <a:t>Sameh</a:t>
            </a:r>
            <a:r>
              <a:rPr lang="en-AU" sz="36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 Ahmed              (coordinator)</a:t>
            </a:r>
            <a:endParaRPr lang="en-US" sz="3600" b="1" dirty="0">
              <a:solidFill>
                <a:schemeClr val="accent6"/>
              </a:solidFill>
              <a:latin typeface="Cambria" panose="02040503050406030204" pitchFamily="18" charset="0"/>
            </a:endParaRPr>
          </a:p>
          <a:p>
            <a:pPr lvl="2">
              <a:spcAft>
                <a:spcPts val="0"/>
              </a:spcAft>
            </a:pP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Prof. 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Sayd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Abbas 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                     (</a:t>
            </a: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member)</a:t>
            </a:r>
            <a:endParaRPr lang="en-US" sz="3200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lvl="2">
              <a:spcAft>
                <a:spcPts val="0"/>
              </a:spcAft>
            </a:pP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Dr. 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Yousef  Okour                       (member)</a:t>
            </a:r>
            <a:endParaRPr lang="en-AU" sz="3200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2">
              <a:spcAft>
                <a:spcPts val="0"/>
              </a:spcAft>
            </a:pPr>
            <a:endParaRPr lang="en-AU" sz="1400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1">
              <a:spcAft>
                <a:spcPts val="0"/>
              </a:spcAft>
            </a:pPr>
            <a:r>
              <a:rPr lang="en-AU" sz="32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Responsibilities:  </a:t>
            </a:r>
          </a:p>
          <a:p>
            <a:pPr marL="819150" lvl="1" indent="-361950">
              <a:spcAft>
                <a:spcPts val="0"/>
              </a:spcAft>
            </a:pPr>
            <a:r>
              <a:rPr lang="en-US" sz="3200" dirty="0" smtClean="0">
                <a:solidFill>
                  <a:schemeClr val="tx1"/>
                </a:solidFill>
                <a:latin typeface="Book Antiqua" pitchFamily="18" charset="0"/>
              </a:rPr>
              <a:t>Providing assessment and reports about CEE program</a:t>
            </a:r>
          </a:p>
          <a:p>
            <a:pPr marL="819150" lvl="1" indent="-361950">
              <a:spcAft>
                <a:spcPts val="0"/>
              </a:spcAft>
            </a:pPr>
            <a:r>
              <a:rPr lang="en-US" sz="3200" dirty="0" smtClean="0">
                <a:solidFill>
                  <a:schemeClr val="tx1"/>
                </a:solidFill>
                <a:latin typeface="Book Antiqua" pitchFamily="18" charset="0"/>
              </a:rPr>
              <a:t>including  Courses, SLO,  Annual reports , etc.</a:t>
            </a:r>
            <a:endParaRPr lang="en-AU" sz="3200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5240000" y="19524821"/>
            <a:ext cx="10929256" cy="5247590"/>
          </a:xfrm>
          <a:prstGeom prst="rect">
            <a:avLst/>
          </a:prstGeom>
          <a:solidFill>
            <a:srgbClr val="FFCCFF"/>
          </a:solidFill>
          <a:ln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anchor="ctr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</a:pPr>
            <a:r>
              <a:rPr lang="en-AU" sz="4000" b="1" dirty="0" smtClean="0">
                <a:solidFill>
                  <a:srgbClr val="800000"/>
                </a:solidFill>
                <a:latin typeface="Cambria" panose="02040503050406030204" pitchFamily="18" charset="0"/>
              </a:rPr>
              <a:t>4. Research </a:t>
            </a:r>
            <a:r>
              <a:rPr lang="en-AU" sz="4000" b="1" dirty="0">
                <a:solidFill>
                  <a:srgbClr val="800000"/>
                </a:solidFill>
                <a:latin typeface="Cambria" panose="02040503050406030204" pitchFamily="18" charset="0"/>
              </a:rPr>
              <a:t>and Scientific Committee</a:t>
            </a:r>
          </a:p>
          <a:p>
            <a:pPr lvl="3">
              <a:spcAft>
                <a:spcPts val="0"/>
              </a:spcAft>
            </a:pPr>
            <a:r>
              <a:rPr lang="en-AU" sz="36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Prof.</a:t>
            </a:r>
            <a:r>
              <a:rPr lang="en-AU" sz="3600" b="1" dirty="0">
                <a:solidFill>
                  <a:schemeClr val="accent6"/>
                </a:solidFill>
                <a:latin typeface="Cambria" panose="02040503050406030204" pitchFamily="18" charset="0"/>
              </a:rPr>
              <a:t> </a:t>
            </a:r>
            <a:r>
              <a:rPr lang="en-AU" sz="3600" b="1" dirty="0" err="1" smtClean="0">
                <a:solidFill>
                  <a:schemeClr val="accent6"/>
                </a:solidFill>
                <a:latin typeface="Cambria" panose="02040503050406030204" pitchFamily="18" charset="0"/>
              </a:rPr>
              <a:t>Sayd</a:t>
            </a:r>
            <a:r>
              <a:rPr lang="en-AU" sz="36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 </a:t>
            </a:r>
            <a:r>
              <a:rPr lang="en-AU" sz="3600" b="1" dirty="0">
                <a:solidFill>
                  <a:schemeClr val="accent6"/>
                </a:solidFill>
                <a:latin typeface="Cambria" panose="02040503050406030204" pitchFamily="18" charset="0"/>
              </a:rPr>
              <a:t>Abbas </a:t>
            </a:r>
            <a:r>
              <a:rPr lang="en-AU" sz="36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               (</a:t>
            </a:r>
            <a:r>
              <a:rPr lang="en-AU" sz="3600" b="1" dirty="0">
                <a:solidFill>
                  <a:schemeClr val="accent6"/>
                </a:solidFill>
                <a:latin typeface="Cambria" panose="02040503050406030204" pitchFamily="18" charset="0"/>
              </a:rPr>
              <a:t>coordinator)</a:t>
            </a:r>
            <a:endParaRPr lang="en-US" sz="3600" b="1" dirty="0">
              <a:solidFill>
                <a:schemeClr val="accent6"/>
              </a:solidFill>
              <a:latin typeface="Cambria" panose="02040503050406030204" pitchFamily="18" charset="0"/>
            </a:endParaRPr>
          </a:p>
          <a:p>
            <a:pPr lvl="3">
              <a:spcAft>
                <a:spcPts val="0"/>
              </a:spcAft>
            </a:pPr>
            <a:r>
              <a:rPr lang="en-AU" sz="3200" dirty="0" err="1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Dr.</a:t>
            </a: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Abdulla 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Al-</a:t>
            </a: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shehri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               (</a:t>
            </a: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member)</a:t>
            </a:r>
            <a:endParaRPr lang="en-US" sz="3200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lvl="3">
              <a:spcAft>
                <a:spcPts val="0"/>
              </a:spcAft>
            </a:pPr>
            <a:r>
              <a:rPr lang="en-AU" sz="3200" dirty="0" err="1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Dr.</a:t>
            </a: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Mahmoud </a:t>
            </a: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Azmi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                  (</a:t>
            </a: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member)</a:t>
            </a:r>
            <a:endParaRPr lang="en-US" sz="3200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lvl="3">
              <a:spcAft>
                <a:spcPts val="0"/>
              </a:spcAft>
            </a:pPr>
            <a:r>
              <a:rPr lang="en-AU" sz="3200" dirty="0" err="1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Dr.</a:t>
            </a: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Sameh 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Ahmed                       (</a:t>
            </a: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member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)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en-AU" sz="1400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1">
              <a:lnSpc>
                <a:spcPct val="150000"/>
              </a:lnSpc>
              <a:spcAft>
                <a:spcPts val="0"/>
              </a:spcAft>
            </a:pPr>
            <a:r>
              <a:rPr lang="en-AU" sz="32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Responsibilities:  </a:t>
            </a:r>
          </a:p>
          <a:p>
            <a:pPr marL="819150" lvl="1" indent="-361950" algn="just">
              <a:spcAft>
                <a:spcPts val="0"/>
              </a:spcAft>
            </a:pPr>
            <a:r>
              <a:rPr lang="en-US" sz="3200" dirty="0" smtClean="0">
                <a:solidFill>
                  <a:schemeClr val="tx1"/>
                </a:solidFill>
                <a:latin typeface="Book Antiqua" pitchFamily="18" charset="0"/>
              </a:rPr>
              <a:t>Thoroughly reviewing the scientific issues in the CEE-</a:t>
            </a:r>
          </a:p>
          <a:p>
            <a:pPr marL="819150" lvl="1" indent="-361950" algn="just">
              <a:spcAft>
                <a:spcPts val="0"/>
              </a:spcAft>
            </a:pPr>
            <a:r>
              <a:rPr lang="en-US" sz="3200" dirty="0" smtClean="0">
                <a:solidFill>
                  <a:schemeClr val="tx1"/>
                </a:solidFill>
                <a:latin typeface="Book Antiqua" pitchFamily="18" charset="0"/>
              </a:rPr>
              <a:t>Department related to the study plan and research. </a:t>
            </a:r>
            <a:endParaRPr lang="en-AU" sz="3200" dirty="0" smtClean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143000" y="19576732"/>
            <a:ext cx="10853056" cy="5247590"/>
          </a:xfrm>
          <a:prstGeom prst="rect">
            <a:avLst/>
          </a:prstGeom>
          <a:solidFill>
            <a:srgbClr val="FFCCFF"/>
          </a:solidFill>
          <a:ln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</a:pPr>
            <a:r>
              <a:rPr lang="en-AU" sz="4000" b="1" dirty="0" smtClean="0">
                <a:solidFill>
                  <a:srgbClr val="990000"/>
                </a:solidFill>
                <a:latin typeface="Cambria" panose="02040503050406030204" pitchFamily="18" charset="0"/>
              </a:rPr>
              <a:t>3. Alumni Committee</a:t>
            </a:r>
            <a:endParaRPr lang="en-US" sz="4000" b="1" dirty="0">
              <a:solidFill>
                <a:srgbClr val="990000"/>
              </a:solidFill>
              <a:latin typeface="Cambria" panose="02040503050406030204" pitchFamily="18" charset="0"/>
            </a:endParaRPr>
          </a:p>
          <a:p>
            <a:pPr lvl="3">
              <a:spcAft>
                <a:spcPts val="0"/>
              </a:spcAft>
            </a:pPr>
            <a:r>
              <a:rPr lang="en-AU" sz="36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Dr.</a:t>
            </a:r>
            <a:r>
              <a:rPr lang="en-AU" sz="3600" b="1" dirty="0">
                <a:solidFill>
                  <a:schemeClr val="accent6"/>
                </a:solidFill>
                <a:latin typeface="Cambria" panose="02040503050406030204" pitchFamily="18" charset="0"/>
              </a:rPr>
              <a:t> </a:t>
            </a:r>
            <a:r>
              <a:rPr lang="en-AU" sz="36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Yousef Okour                (</a:t>
            </a:r>
            <a:r>
              <a:rPr lang="en-AU" sz="3600" b="1" dirty="0">
                <a:solidFill>
                  <a:schemeClr val="accent6"/>
                </a:solidFill>
                <a:latin typeface="Cambria" panose="02040503050406030204" pitchFamily="18" charset="0"/>
              </a:rPr>
              <a:t>coordinator)</a:t>
            </a:r>
            <a:endParaRPr lang="en-US" sz="3600" b="1" dirty="0">
              <a:solidFill>
                <a:schemeClr val="accent6"/>
              </a:solidFill>
              <a:latin typeface="Cambria" panose="02040503050406030204" pitchFamily="18" charset="0"/>
            </a:endParaRPr>
          </a:p>
          <a:p>
            <a:pPr lvl="3">
              <a:spcAft>
                <a:spcPts val="0"/>
              </a:spcAft>
            </a:pP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Eng. 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Zia </a:t>
            </a: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ur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Rehman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                 (</a:t>
            </a: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member)</a:t>
            </a:r>
            <a:endParaRPr lang="en-US" sz="3200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lvl="3">
              <a:spcAft>
                <a:spcPts val="0"/>
              </a:spcAft>
            </a:pP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Eng. </a:t>
            </a: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Asssem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Al-</a:t>
            </a: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Okaili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             (member)</a:t>
            </a:r>
          </a:p>
          <a:p>
            <a:pPr lvl="3">
              <a:spcAft>
                <a:spcPts val="0"/>
              </a:spcAft>
            </a:pP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Student: </a:t>
            </a: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Amer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Al-</a:t>
            </a: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Anazi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         (member)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en-AU" sz="1400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1">
              <a:lnSpc>
                <a:spcPct val="150000"/>
              </a:lnSpc>
              <a:spcAft>
                <a:spcPts val="0"/>
              </a:spcAft>
            </a:pPr>
            <a:r>
              <a:rPr lang="en-AU" sz="32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Responsibilities:  </a:t>
            </a:r>
          </a:p>
          <a:p>
            <a:pPr marL="803275" lvl="1" indent="-346075" algn="just">
              <a:spcAft>
                <a:spcPts val="0"/>
              </a:spcAft>
            </a:pPr>
            <a:r>
              <a:rPr lang="en-US" sz="3200" dirty="0" smtClean="0">
                <a:solidFill>
                  <a:schemeClr val="tx1"/>
                </a:solidFill>
                <a:latin typeface="Book Antiqua" pitchFamily="18" charset="0"/>
              </a:rPr>
              <a:t>Databases; Alumni Questionnaires; Events; Community</a:t>
            </a:r>
          </a:p>
          <a:p>
            <a:pPr marL="803275" lvl="1" indent="-346075" algn="just">
              <a:spcAft>
                <a:spcPts val="0"/>
              </a:spcAft>
            </a:pPr>
            <a:r>
              <a:rPr lang="en-US" sz="3200" dirty="0" smtClean="0">
                <a:solidFill>
                  <a:schemeClr val="tx1"/>
                </a:solidFill>
                <a:latin typeface="Book Antiqua" pitchFamily="18" charset="0"/>
              </a:rPr>
              <a:t>based partnership.</a:t>
            </a:r>
            <a:endParaRPr lang="en-AU" sz="3200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467600" y="4662874"/>
            <a:ext cx="11353800" cy="4785926"/>
          </a:xfrm>
          <a:prstGeom prst="rect">
            <a:avLst/>
          </a:prstGeom>
          <a:solidFill>
            <a:srgbClr val="FFFF99"/>
          </a:solidFill>
          <a:ln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</a:pPr>
            <a:r>
              <a:rPr lang="en-AU" sz="6000" b="1" dirty="0">
                <a:solidFill>
                  <a:srgbClr val="800000"/>
                </a:solidFill>
                <a:latin typeface="Cambria" panose="02040503050406030204" pitchFamily="18" charset="0"/>
              </a:rPr>
              <a:t>CEE Quality </a:t>
            </a:r>
            <a:r>
              <a:rPr lang="en-AU" sz="6000" b="1" dirty="0" smtClean="0">
                <a:solidFill>
                  <a:srgbClr val="800000"/>
                </a:solidFill>
                <a:latin typeface="Cambria" panose="02040503050406030204" pitchFamily="18" charset="0"/>
              </a:rPr>
              <a:t>Unit</a:t>
            </a:r>
            <a:endParaRPr lang="en-US" sz="6000" b="1" dirty="0" smtClean="0">
              <a:solidFill>
                <a:srgbClr val="800000"/>
              </a:solidFill>
              <a:latin typeface="Cambria" panose="02040503050406030204" pitchFamily="18" charset="0"/>
            </a:endParaRPr>
          </a:p>
          <a:p>
            <a:pPr lvl="2">
              <a:spcAft>
                <a:spcPts val="1000"/>
              </a:spcAft>
            </a:pPr>
            <a:r>
              <a:rPr lang="en-AU" sz="4800" b="1" dirty="0" smtClean="0">
                <a:solidFill>
                  <a:schemeClr val="accent2"/>
                </a:solidFill>
                <a:latin typeface="Cambria" panose="02040503050406030204" pitchFamily="18" charset="0"/>
              </a:rPr>
              <a:t>Dr. Sameh</a:t>
            </a:r>
            <a:r>
              <a:rPr lang="ar-SA" sz="4800" b="1" dirty="0" smtClean="0">
                <a:solidFill>
                  <a:schemeClr val="accent2"/>
                </a:solidFill>
                <a:latin typeface="Cambria" panose="02040503050406030204" pitchFamily="18" charset="0"/>
              </a:rPr>
              <a:t> </a:t>
            </a:r>
            <a:r>
              <a:rPr lang="en-AU" sz="4800" b="1" dirty="0" smtClean="0">
                <a:solidFill>
                  <a:schemeClr val="accent2"/>
                </a:solidFill>
                <a:latin typeface="Cambria" panose="02040503050406030204" pitchFamily="18" charset="0"/>
              </a:rPr>
              <a:t>Ahmed         </a:t>
            </a:r>
            <a:r>
              <a:rPr lang="ar-SA" sz="4800" b="1" dirty="0" smtClean="0">
                <a:solidFill>
                  <a:schemeClr val="accent2"/>
                </a:solidFill>
                <a:latin typeface="Cambria" panose="02040503050406030204" pitchFamily="18" charset="0"/>
              </a:rPr>
              <a:t> </a:t>
            </a:r>
            <a:r>
              <a:rPr lang="en-AU" sz="4800" b="1" dirty="0" smtClean="0">
                <a:solidFill>
                  <a:schemeClr val="accent2"/>
                </a:solidFill>
                <a:latin typeface="Cambria" panose="02040503050406030204" pitchFamily="18" charset="0"/>
              </a:rPr>
              <a:t>(Head)</a:t>
            </a:r>
            <a:endParaRPr lang="en-US" sz="4800" b="1" dirty="0" smtClean="0">
              <a:solidFill>
                <a:schemeClr val="accent2"/>
              </a:solidFill>
              <a:latin typeface="Cambria" panose="02040503050406030204" pitchFamily="18" charset="0"/>
            </a:endParaRPr>
          </a:p>
          <a:p>
            <a:pPr lvl="2">
              <a:spcAft>
                <a:spcPts val="1000"/>
              </a:spcAft>
            </a:pPr>
            <a:r>
              <a:rPr lang="en-AU" sz="44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Dr</a:t>
            </a:r>
            <a:r>
              <a:rPr lang="en-AU" sz="44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. Abdullah </a:t>
            </a:r>
            <a:r>
              <a:rPr lang="en-AU" sz="44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Al-</a:t>
            </a:r>
            <a:r>
              <a:rPr lang="en-AU" sz="44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Shehri</a:t>
            </a:r>
            <a:r>
              <a:rPr lang="en-AU" sz="44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ar-SA" sz="44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  </a:t>
            </a:r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 </a:t>
            </a:r>
            <a:r>
              <a:rPr lang="en-AU" sz="44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(</a:t>
            </a:r>
            <a:r>
              <a:rPr lang="en-AU" sz="44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member) </a:t>
            </a:r>
          </a:p>
          <a:p>
            <a:pPr lvl="2">
              <a:spcAft>
                <a:spcPts val="1000"/>
              </a:spcAft>
            </a:pPr>
            <a:r>
              <a:rPr lang="en-AU" sz="44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Prof.</a:t>
            </a:r>
            <a:r>
              <a:rPr lang="ar-SA" sz="44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AU" sz="44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Sayd</a:t>
            </a:r>
            <a:r>
              <a:rPr lang="ar-SA" sz="44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AU" sz="44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Abbas     </a:t>
            </a:r>
            <a:r>
              <a:rPr lang="ar-SA" sz="44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    </a:t>
            </a:r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 </a:t>
            </a:r>
            <a:r>
              <a:rPr lang="ar-SA" sz="44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 </a:t>
            </a:r>
            <a:r>
              <a:rPr lang="en-AU" sz="44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(</a:t>
            </a:r>
            <a:r>
              <a:rPr lang="en-AU" sz="44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member)</a:t>
            </a:r>
            <a:endParaRPr lang="en-US" sz="4400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lvl="2">
              <a:spcAft>
                <a:spcPts val="1000"/>
              </a:spcAft>
            </a:pPr>
            <a:r>
              <a:rPr lang="en-AU" sz="4400" dirty="0" err="1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Dr.</a:t>
            </a:r>
            <a:r>
              <a:rPr lang="en-AU" sz="44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AU" sz="44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Yousef</a:t>
            </a:r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ar-SA" sz="44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AU" sz="44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Okour    </a:t>
            </a:r>
            <a:r>
              <a:rPr lang="ar-SA" sz="44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</a:t>
            </a:r>
            <a:r>
              <a:rPr lang="ar-SA" sz="44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       </a:t>
            </a:r>
            <a:r>
              <a:rPr lang="en-AU" sz="44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(</a:t>
            </a:r>
            <a:r>
              <a:rPr lang="en-AU" sz="44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member</a:t>
            </a:r>
            <a:r>
              <a:rPr lang="en-AU" sz="36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)</a:t>
            </a:r>
            <a:endParaRPr lang="en-US" sz="3600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3000" y="38376761"/>
            <a:ext cx="2506191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sz="4000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anose="02040503050406030204" pitchFamily="18" charset="0"/>
              </a:rPr>
              <a:t>CEE Board </a:t>
            </a:r>
            <a:r>
              <a:rPr lang="en-AU" sz="40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anose="02040503050406030204" pitchFamily="18" charset="0"/>
              </a:rPr>
              <a:t>decided </a:t>
            </a:r>
            <a:r>
              <a:rPr lang="en-AU" sz="4000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anose="02040503050406030204" pitchFamily="18" charset="0"/>
              </a:rPr>
              <a:t>to </a:t>
            </a:r>
            <a:r>
              <a:rPr lang="en-AU" sz="40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anose="02040503050406030204" pitchFamily="18" charset="0"/>
              </a:rPr>
              <a:t>reform </a:t>
            </a:r>
            <a:r>
              <a:rPr lang="en-AU" sz="4000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anose="02040503050406030204" pitchFamily="18" charset="0"/>
              </a:rPr>
              <a:t>the </a:t>
            </a:r>
            <a:r>
              <a:rPr lang="en-AU" sz="40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anose="02040503050406030204" pitchFamily="18" charset="0"/>
              </a:rPr>
              <a:t>current committees </a:t>
            </a:r>
            <a:r>
              <a:rPr lang="en-AU" sz="4000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anose="02040503050406030204" pitchFamily="18" charset="0"/>
              </a:rPr>
              <a:t>for Quality Assurance </a:t>
            </a:r>
            <a:r>
              <a:rPr lang="en-AU" sz="40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anose="02040503050406030204" pitchFamily="18" charset="0"/>
              </a:rPr>
              <a:t>Accreditation on CEE </a:t>
            </a:r>
            <a:r>
              <a:rPr lang="en-AU" sz="4000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anose="02040503050406030204" pitchFamily="18" charset="0"/>
              </a:rPr>
              <a:t>Board Minutes-6 </a:t>
            </a:r>
            <a:r>
              <a:rPr lang="en-AU" sz="40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anose="02040503050406030204" pitchFamily="18" charset="0"/>
              </a:rPr>
              <a:t>carried on Tuesday  </a:t>
            </a:r>
            <a:r>
              <a:rPr lang="en-AU" sz="4000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anose="02040503050406030204" pitchFamily="18" charset="0"/>
              </a:rPr>
              <a:t>(17-11-2015) corresponding to  (5-2-1437</a:t>
            </a:r>
            <a:r>
              <a:rPr lang="en-AU" sz="40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anose="02040503050406030204" pitchFamily="18" charset="0"/>
              </a:rPr>
              <a:t>). </a:t>
            </a:r>
            <a:endParaRPr lang="ar-SA" sz="4000" dirty="0">
              <a:solidFill>
                <a:srgbClr val="00B05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20675"/>
            <a:ext cx="4419600" cy="2988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760060" y="685800"/>
            <a:ext cx="17686284" cy="437042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</a:pPr>
            <a:r>
              <a:rPr lang="en-AU" sz="9600" b="1" dirty="0">
                <a:solidFill>
                  <a:srgbClr val="800000"/>
                </a:solidFill>
                <a:latin typeface="Cambria" panose="02040503050406030204" pitchFamily="18" charset="0"/>
              </a:rPr>
              <a:t>CEE Quality </a:t>
            </a:r>
            <a:r>
              <a:rPr lang="en-AU" sz="9600" b="1" dirty="0" smtClean="0">
                <a:solidFill>
                  <a:srgbClr val="800000"/>
                </a:solidFill>
                <a:latin typeface="Cambria" panose="02040503050406030204" pitchFamily="18" charset="0"/>
              </a:rPr>
              <a:t>Unit</a:t>
            </a:r>
          </a:p>
          <a:p>
            <a:pPr algn="ctr">
              <a:lnSpc>
                <a:spcPct val="150000"/>
              </a:lnSpc>
              <a:spcAft>
                <a:spcPts val="1200"/>
              </a:spcAft>
            </a:pPr>
            <a:r>
              <a:rPr lang="en-AU" sz="2400" b="1" dirty="0" smtClean="0">
                <a:solidFill>
                  <a:srgbClr val="800000"/>
                </a:solidFill>
                <a:latin typeface="Cambria" panose="02040503050406030204" pitchFamily="18" charset="0"/>
              </a:rPr>
              <a:t>2016-2017</a:t>
            </a:r>
            <a:endParaRPr lang="en-US" sz="2400" b="1" dirty="0">
              <a:solidFill>
                <a:srgbClr val="800000"/>
              </a:solidFill>
              <a:latin typeface="Cambria" panose="02040503050406030204" pitchFamily="18" charset="0"/>
            </a:endParaRPr>
          </a:p>
          <a:p>
            <a:pPr algn="ctr"/>
            <a:endParaRPr lang="en-US" sz="7200" b="1" dirty="0" smtClean="0">
              <a:solidFill>
                <a:srgbClr val="800000"/>
              </a:solidFill>
              <a:latin typeface="Cambria" panose="02040503050406030204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609600" y="3810000"/>
            <a:ext cx="261366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www.execusist.com/wp-content/uploads/2013/05/quality-assurance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19964400" y="4662874"/>
            <a:ext cx="6096000" cy="4785926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1030" name="Picture 6" descr="https://encrypted-tbn0.gstatic.com/images?q=tbn:ANd9GcTxL0mzTJHwsklZNxn6-8ruLdEheMLIlSU5KViTbJLcM57kt-7c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0650200" y="39700200"/>
            <a:ext cx="3865773" cy="2895600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 bwMode="auto">
          <a:xfrm>
            <a:off x="1143000" y="4662874"/>
            <a:ext cx="5410200" cy="4785926"/>
          </a:xfrm>
          <a:prstGeom prst="rect">
            <a:avLst/>
          </a:prstGeom>
          <a:solidFill>
            <a:srgbClr val="FFFF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12795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marR="0" indent="0" algn="l" defTabSz="12795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anose="02040503050406030204" pitchFamily="18" charset="0"/>
              </a:rPr>
              <a:t>Civil and Environmental Engineering Department (CEE)</a:t>
            </a:r>
            <a:endParaRPr kumimoji="0" lang="ar-SA" sz="5400" b="1" i="0" u="none" strike="noStrike" normalizeH="0" baseline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2101</TotalTime>
  <Words>430</Words>
  <Application>Microsoft Office PowerPoint</Application>
  <PresentationFormat>Custom</PresentationFormat>
  <Paragraphs>78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Genigraphics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48h x 30w poster template</dc:title>
  <dc:creator>Jay Larson</dc:creator>
  <dc:description>Call us at 1-800-790-4001_x000d_
www.genigraphics.com</dc:description>
  <cp:lastModifiedBy>yousef okour</cp:lastModifiedBy>
  <cp:revision>226</cp:revision>
  <cp:lastPrinted>2015-11-23T05:30:56Z</cp:lastPrinted>
  <dcterms:created xsi:type="dcterms:W3CDTF">2000-02-09T15:01:13Z</dcterms:created>
  <dcterms:modified xsi:type="dcterms:W3CDTF">2017-10-16T06:57:03Z</dcterms:modified>
</cp:coreProperties>
</file>