
<file path=[Content_Types].xml><?xml version="1.0" encoding="utf-8"?>
<Types xmlns="http://schemas.openxmlformats.org/package/2006/content-types">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
  </p:notesMasterIdLst>
  <p:sldIdLst>
    <p:sldId id="259" r:id="rId2"/>
  </p:sldIdLst>
  <p:sldSz cx="27432000" cy="43891200"/>
  <p:notesSz cx="6716713" cy="9239250"/>
  <p:defaultTextStyle>
    <a:defPPr>
      <a:defRPr lang="en-US"/>
    </a:defPPr>
    <a:lvl1pPr algn="l" rtl="0" eaLnBrk="0" fontAlgn="base" hangingPunct="0">
      <a:spcBef>
        <a:spcPct val="0"/>
      </a:spcBef>
      <a:spcAft>
        <a:spcPct val="0"/>
      </a:spcAft>
      <a:defRPr sz="2800" kern="1200">
        <a:solidFill>
          <a:schemeClr val="tx1"/>
        </a:solidFill>
        <a:latin typeface="Arial" pitchFamily="34" charset="0"/>
        <a:ea typeface="+mn-ea"/>
        <a:cs typeface="+mn-cs"/>
      </a:defRPr>
    </a:lvl1pPr>
    <a:lvl2pPr marL="457200" algn="l" rtl="0" eaLnBrk="0" fontAlgn="base" hangingPunct="0">
      <a:spcBef>
        <a:spcPct val="0"/>
      </a:spcBef>
      <a:spcAft>
        <a:spcPct val="0"/>
      </a:spcAft>
      <a:defRPr sz="2800" kern="1200">
        <a:solidFill>
          <a:schemeClr val="tx1"/>
        </a:solidFill>
        <a:latin typeface="Arial" pitchFamily="34" charset="0"/>
        <a:ea typeface="+mn-ea"/>
        <a:cs typeface="+mn-cs"/>
      </a:defRPr>
    </a:lvl2pPr>
    <a:lvl3pPr marL="914400" algn="l" rtl="0" eaLnBrk="0" fontAlgn="base" hangingPunct="0">
      <a:spcBef>
        <a:spcPct val="0"/>
      </a:spcBef>
      <a:spcAft>
        <a:spcPct val="0"/>
      </a:spcAft>
      <a:defRPr sz="2800" kern="1200">
        <a:solidFill>
          <a:schemeClr val="tx1"/>
        </a:solidFill>
        <a:latin typeface="Arial" pitchFamily="34" charset="0"/>
        <a:ea typeface="+mn-ea"/>
        <a:cs typeface="+mn-cs"/>
      </a:defRPr>
    </a:lvl3pPr>
    <a:lvl4pPr marL="1371600" algn="l" rtl="0" eaLnBrk="0" fontAlgn="base" hangingPunct="0">
      <a:spcBef>
        <a:spcPct val="0"/>
      </a:spcBef>
      <a:spcAft>
        <a:spcPct val="0"/>
      </a:spcAft>
      <a:defRPr sz="2800" kern="1200">
        <a:solidFill>
          <a:schemeClr val="tx1"/>
        </a:solidFill>
        <a:latin typeface="Arial" pitchFamily="34" charset="0"/>
        <a:ea typeface="+mn-ea"/>
        <a:cs typeface="+mn-cs"/>
      </a:defRPr>
    </a:lvl4pPr>
    <a:lvl5pPr marL="1828800" algn="l" rtl="0" eaLnBrk="0" fontAlgn="base" hangingPunct="0">
      <a:spcBef>
        <a:spcPct val="0"/>
      </a:spcBef>
      <a:spcAft>
        <a:spcPct val="0"/>
      </a:spcAft>
      <a:defRPr sz="2800" kern="1200">
        <a:solidFill>
          <a:schemeClr val="tx1"/>
        </a:solidFill>
        <a:latin typeface="Arial" pitchFamily="34" charset="0"/>
        <a:ea typeface="+mn-ea"/>
        <a:cs typeface="+mn-cs"/>
      </a:defRPr>
    </a:lvl5pPr>
    <a:lvl6pPr marL="2286000" algn="l" defTabSz="914400" rtl="0" eaLnBrk="1" latinLnBrk="0" hangingPunct="1">
      <a:defRPr sz="2800" kern="1200">
        <a:solidFill>
          <a:schemeClr val="tx1"/>
        </a:solidFill>
        <a:latin typeface="Arial" pitchFamily="34" charset="0"/>
        <a:ea typeface="+mn-ea"/>
        <a:cs typeface="+mn-cs"/>
      </a:defRPr>
    </a:lvl6pPr>
    <a:lvl7pPr marL="2743200" algn="l" defTabSz="914400" rtl="0" eaLnBrk="1" latinLnBrk="0" hangingPunct="1">
      <a:defRPr sz="2800" kern="1200">
        <a:solidFill>
          <a:schemeClr val="tx1"/>
        </a:solidFill>
        <a:latin typeface="Arial" pitchFamily="34" charset="0"/>
        <a:ea typeface="+mn-ea"/>
        <a:cs typeface="+mn-cs"/>
      </a:defRPr>
    </a:lvl7pPr>
    <a:lvl8pPr marL="3200400" algn="l" defTabSz="914400" rtl="0" eaLnBrk="1" latinLnBrk="0" hangingPunct="1">
      <a:defRPr sz="2800" kern="1200">
        <a:solidFill>
          <a:schemeClr val="tx1"/>
        </a:solidFill>
        <a:latin typeface="Arial" pitchFamily="34" charset="0"/>
        <a:ea typeface="+mn-ea"/>
        <a:cs typeface="+mn-cs"/>
      </a:defRPr>
    </a:lvl8pPr>
    <a:lvl9pPr marL="3657600" algn="l" defTabSz="914400" rtl="0" eaLnBrk="1" latinLnBrk="0" hangingPunct="1">
      <a:defRPr sz="2800" kern="1200">
        <a:solidFill>
          <a:schemeClr val="tx1"/>
        </a:solidFill>
        <a:latin typeface="Arial" pitchFamily="34" charset="0"/>
        <a:ea typeface="+mn-ea"/>
        <a:cs typeface="+mn-cs"/>
      </a:defRPr>
    </a:lvl9pPr>
  </p:defaultTextStyle>
  <p:extLst>
    <p:ext uri="{EFAFB233-063F-42B5-8137-9DF3F51BA10A}">
      <p15:sldGuideLst xmlns:p15="http://schemas.microsoft.com/office/powerpoint/2012/main">
        <p15:guide id="1" orient="horz" pos="6528">
          <p15:clr>
            <a:srgbClr val="A4A3A4"/>
          </p15:clr>
        </p15:guide>
        <p15:guide id="2" pos="720">
          <p15:clr>
            <a:srgbClr val="A4A3A4"/>
          </p15:clr>
        </p15:guide>
      </p15:sldGuideLst>
    </p:ext>
    <p:ext uri="{2D200454-40CA-4A62-9FC3-DE9A4176ACB9}">
      <p15:notesGuideLst xmlns:p15="http://schemas.microsoft.com/office/powerpoint/2012/main">
        <p15:guide id="1" orient="horz" pos="2910">
          <p15:clr>
            <a:srgbClr val="A4A3A4"/>
          </p15:clr>
        </p15:guide>
        <p15:guide id="2" pos="2115">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FF9900"/>
    <a:srgbClr val="990000"/>
    <a:srgbClr val="800000"/>
    <a:srgbClr val="FF6699"/>
    <a:srgbClr val="500000"/>
    <a:srgbClr val="FFFF99"/>
    <a:srgbClr val="FFFF66"/>
    <a:srgbClr val="006666"/>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951" autoAdjust="0"/>
    <p:restoredTop sz="99440" autoAdjust="0"/>
  </p:normalViewPr>
  <p:slideViewPr>
    <p:cSldViewPr>
      <p:cViewPr>
        <p:scale>
          <a:sx n="28" d="100"/>
          <a:sy n="28" d="100"/>
        </p:scale>
        <p:origin x="1080" y="18"/>
      </p:cViewPr>
      <p:guideLst>
        <p:guide orient="horz" pos="6528"/>
        <p:guide pos="720"/>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37" d="100"/>
          <a:sy n="37" d="100"/>
        </p:scale>
        <p:origin x="-1488" y="-84"/>
      </p:cViewPr>
      <p:guideLst>
        <p:guide orient="horz" pos="2910"/>
        <p:guide pos="2115"/>
      </p:guideLst>
    </p:cSldViewPr>
  </p:notes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2895600" cy="457200"/>
          </a:xfrm>
          <a:prstGeom prst="rect">
            <a:avLst/>
          </a:prstGeom>
          <a:noFill/>
          <a:ln w="9525">
            <a:noFill/>
            <a:miter lim="800000"/>
            <a:headEnd/>
            <a:tailEnd/>
          </a:ln>
          <a:effectLst/>
        </p:spPr>
        <p:txBody>
          <a:bodyPr vert="horz" wrap="square" lIns="91433" tIns="45716" rIns="91433" bIns="45716" numCol="1" anchor="t" anchorCtr="0" compatLnSpc="1">
            <a:prstTxWarp prst="textNoShape">
              <a:avLst/>
            </a:prstTxWarp>
          </a:bodyPr>
          <a:lstStyle>
            <a:lvl1pPr>
              <a:defRPr sz="1200">
                <a:latin typeface="Times New Roman" pitchFamily="18" charset="0"/>
              </a:defRPr>
            </a:lvl1pPr>
          </a:lstStyle>
          <a:p>
            <a:endParaRPr lang="en-US"/>
          </a:p>
        </p:txBody>
      </p:sp>
      <p:sp>
        <p:nvSpPr>
          <p:cNvPr id="4099" name="Rectangle 3"/>
          <p:cNvSpPr>
            <a:spLocks noGrp="1" noChangeArrowheads="1"/>
          </p:cNvSpPr>
          <p:nvPr>
            <p:ph type="dt" idx="1"/>
          </p:nvPr>
        </p:nvSpPr>
        <p:spPr bwMode="auto">
          <a:xfrm>
            <a:off x="3810000" y="0"/>
            <a:ext cx="2895600" cy="457200"/>
          </a:xfrm>
          <a:prstGeom prst="rect">
            <a:avLst/>
          </a:prstGeom>
          <a:noFill/>
          <a:ln w="9525">
            <a:noFill/>
            <a:miter lim="800000"/>
            <a:headEnd/>
            <a:tailEnd/>
          </a:ln>
          <a:effectLst/>
        </p:spPr>
        <p:txBody>
          <a:bodyPr vert="horz" wrap="square" lIns="91433" tIns="45716" rIns="91433" bIns="45716" numCol="1" anchor="t" anchorCtr="0" compatLnSpc="1">
            <a:prstTxWarp prst="textNoShape">
              <a:avLst/>
            </a:prstTxWarp>
          </a:bodyPr>
          <a:lstStyle>
            <a:lvl1pPr algn="r">
              <a:defRPr sz="1200">
                <a:latin typeface="Times New Roman" pitchFamily="18" charset="0"/>
              </a:defRPr>
            </a:lvl1pPr>
          </a:lstStyle>
          <a:p>
            <a:endParaRPr lang="en-US"/>
          </a:p>
        </p:txBody>
      </p:sp>
      <p:sp>
        <p:nvSpPr>
          <p:cNvPr id="4100" name="Rectangle 4"/>
          <p:cNvSpPr>
            <a:spLocks noGrp="1" noRot="1" noChangeAspect="1" noChangeArrowheads="1" noTextEdit="1"/>
          </p:cNvSpPr>
          <p:nvPr>
            <p:ph type="sldImg" idx="2"/>
          </p:nvPr>
        </p:nvSpPr>
        <p:spPr bwMode="auto">
          <a:xfrm>
            <a:off x="2257425" y="685800"/>
            <a:ext cx="2190750" cy="3505200"/>
          </a:xfrm>
          <a:prstGeom prst="rect">
            <a:avLst/>
          </a:prstGeom>
          <a:noFill/>
          <a:ln w="9525">
            <a:solidFill>
              <a:srgbClr val="000000"/>
            </a:solidFill>
            <a:miter lim="800000"/>
            <a:headEnd/>
            <a:tailEnd/>
          </a:ln>
          <a:effectLst/>
        </p:spPr>
      </p:sp>
      <p:sp>
        <p:nvSpPr>
          <p:cNvPr id="4101" name="Rectangle 5"/>
          <p:cNvSpPr>
            <a:spLocks noGrp="1" noChangeArrowheads="1"/>
          </p:cNvSpPr>
          <p:nvPr>
            <p:ph type="body" sz="quarter" idx="3"/>
          </p:nvPr>
        </p:nvSpPr>
        <p:spPr bwMode="auto">
          <a:xfrm>
            <a:off x="914400" y="4419600"/>
            <a:ext cx="4876800" cy="4114800"/>
          </a:xfrm>
          <a:prstGeom prst="rect">
            <a:avLst/>
          </a:prstGeom>
          <a:noFill/>
          <a:ln w="9525">
            <a:noFill/>
            <a:miter lim="800000"/>
            <a:headEnd/>
            <a:tailEnd/>
          </a:ln>
          <a:effectLst/>
        </p:spPr>
        <p:txBody>
          <a:bodyPr vert="horz" wrap="square" lIns="91433" tIns="45716" rIns="91433" bIns="45716"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102" name="Rectangle 6"/>
          <p:cNvSpPr>
            <a:spLocks noGrp="1" noChangeArrowheads="1"/>
          </p:cNvSpPr>
          <p:nvPr>
            <p:ph type="ftr" sz="quarter" idx="4"/>
          </p:nvPr>
        </p:nvSpPr>
        <p:spPr bwMode="auto">
          <a:xfrm>
            <a:off x="0" y="8763000"/>
            <a:ext cx="2895600" cy="457200"/>
          </a:xfrm>
          <a:prstGeom prst="rect">
            <a:avLst/>
          </a:prstGeom>
          <a:noFill/>
          <a:ln w="9525">
            <a:noFill/>
            <a:miter lim="800000"/>
            <a:headEnd/>
            <a:tailEnd/>
          </a:ln>
          <a:effectLst/>
        </p:spPr>
        <p:txBody>
          <a:bodyPr vert="horz" wrap="square" lIns="91433" tIns="45716" rIns="91433" bIns="45716" numCol="1" anchor="b" anchorCtr="0" compatLnSpc="1">
            <a:prstTxWarp prst="textNoShape">
              <a:avLst/>
            </a:prstTxWarp>
          </a:bodyPr>
          <a:lstStyle>
            <a:lvl1pPr>
              <a:defRPr sz="1200">
                <a:latin typeface="Times New Roman" pitchFamily="18" charset="0"/>
              </a:defRPr>
            </a:lvl1pPr>
          </a:lstStyle>
          <a:p>
            <a:endParaRPr lang="en-US"/>
          </a:p>
        </p:txBody>
      </p:sp>
      <p:sp>
        <p:nvSpPr>
          <p:cNvPr id="4103" name="Rectangle 7"/>
          <p:cNvSpPr>
            <a:spLocks noGrp="1" noChangeArrowheads="1"/>
          </p:cNvSpPr>
          <p:nvPr>
            <p:ph type="sldNum" sz="quarter" idx="5"/>
          </p:nvPr>
        </p:nvSpPr>
        <p:spPr bwMode="auto">
          <a:xfrm>
            <a:off x="3810000" y="8763000"/>
            <a:ext cx="2895600" cy="457200"/>
          </a:xfrm>
          <a:prstGeom prst="rect">
            <a:avLst/>
          </a:prstGeom>
          <a:noFill/>
          <a:ln w="9525">
            <a:noFill/>
            <a:miter lim="800000"/>
            <a:headEnd/>
            <a:tailEnd/>
          </a:ln>
          <a:effectLst/>
        </p:spPr>
        <p:txBody>
          <a:bodyPr vert="horz" wrap="square" lIns="91433" tIns="45716" rIns="91433" bIns="45716" numCol="1" anchor="b" anchorCtr="0" compatLnSpc="1">
            <a:prstTxWarp prst="textNoShape">
              <a:avLst/>
            </a:prstTxWarp>
          </a:bodyPr>
          <a:lstStyle>
            <a:lvl1pPr algn="r">
              <a:defRPr sz="1200">
                <a:latin typeface="Times New Roman" pitchFamily="18" charset="0"/>
              </a:defRPr>
            </a:lvl1pPr>
          </a:lstStyle>
          <a:p>
            <a:fld id="{7E243DA0-0F37-4B9D-8137-8E9DB1D47606}" type="slidenum">
              <a:rPr lang="en-US"/>
              <a:pPr/>
              <a:t>‹#›</a:t>
            </a:fld>
            <a:endParaRPr lang="en-US"/>
          </a:p>
        </p:txBody>
      </p:sp>
    </p:spTree>
    <p:extLst>
      <p:ext uri="{BB962C8B-B14F-4D97-AF65-F5344CB8AC3E}">
        <p14:creationId xmlns:p14="http://schemas.microsoft.com/office/powerpoint/2010/main" val="374701225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057400" y="13635038"/>
            <a:ext cx="23317200" cy="9407525"/>
          </a:xfrm>
          <a:prstGeom prst="rect">
            <a:avLst/>
          </a:prstGeom>
        </p:spPr>
        <p:txBody>
          <a:bodyPr/>
          <a:lstStyle/>
          <a:p>
            <a:r>
              <a:rPr lang="en-US" smtClean="0"/>
              <a:t>Click to edit Master title style</a:t>
            </a:r>
            <a:endParaRPr lang="en-US"/>
          </a:p>
        </p:txBody>
      </p:sp>
      <p:sp>
        <p:nvSpPr>
          <p:cNvPr id="3" name="Subtitle 2"/>
          <p:cNvSpPr>
            <a:spLocks noGrp="1"/>
          </p:cNvSpPr>
          <p:nvPr>
            <p:ph type="subTitle" idx="1"/>
          </p:nvPr>
        </p:nvSpPr>
        <p:spPr>
          <a:xfrm>
            <a:off x="4114800" y="24871363"/>
            <a:ext cx="19202400" cy="11217275"/>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1371600" y="1757363"/>
            <a:ext cx="24688800" cy="7315200"/>
          </a:xfrm>
          <a:prstGeom prst="rect">
            <a:avLst/>
          </a:prstGeom>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1371600" y="10240963"/>
            <a:ext cx="24688800" cy="28967112"/>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9888200" y="1757363"/>
            <a:ext cx="6172200" cy="37450712"/>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371600" y="1757363"/>
            <a:ext cx="18364200" cy="37450712"/>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371600" y="1757363"/>
            <a:ext cx="24688800" cy="7315200"/>
          </a:xfrm>
          <a:prstGeom prst="rect">
            <a:avLst/>
          </a:prstGeom>
        </p:spPr>
        <p:txBody>
          <a:bodyPr/>
          <a:lstStyle/>
          <a:p>
            <a:r>
              <a:rPr lang="en-US" smtClean="0"/>
              <a:t>Click to edit Master title style</a:t>
            </a:r>
            <a:endParaRPr lang="en-US"/>
          </a:p>
        </p:txBody>
      </p:sp>
      <p:sp>
        <p:nvSpPr>
          <p:cNvPr id="3" name="Content Placeholder 2"/>
          <p:cNvSpPr>
            <a:spLocks noGrp="1"/>
          </p:cNvSpPr>
          <p:nvPr>
            <p:ph idx="1"/>
          </p:nvPr>
        </p:nvSpPr>
        <p:spPr>
          <a:xfrm>
            <a:off x="1371600" y="10240963"/>
            <a:ext cx="24688800" cy="28967112"/>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166938" y="28203525"/>
            <a:ext cx="23317200" cy="8718550"/>
          </a:xfrm>
          <a:prstGeom prst="rect">
            <a:avLst/>
          </a:prstGeo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2166938" y="18602325"/>
            <a:ext cx="23317200" cy="9601200"/>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371600" y="1757363"/>
            <a:ext cx="24688800" cy="7315200"/>
          </a:xfrm>
          <a:prstGeom prst="rect">
            <a:avLst/>
          </a:prstGeom>
        </p:spPr>
        <p:txBody>
          <a:bodyPr/>
          <a:lstStyle/>
          <a:p>
            <a:r>
              <a:rPr lang="en-US" smtClean="0"/>
              <a:t>Click to edit Master title style</a:t>
            </a:r>
            <a:endParaRPr lang="en-US"/>
          </a:p>
        </p:txBody>
      </p:sp>
      <p:sp>
        <p:nvSpPr>
          <p:cNvPr id="3" name="Content Placeholder 2"/>
          <p:cNvSpPr>
            <a:spLocks noGrp="1"/>
          </p:cNvSpPr>
          <p:nvPr>
            <p:ph sz="half" idx="1"/>
          </p:nvPr>
        </p:nvSpPr>
        <p:spPr>
          <a:xfrm>
            <a:off x="1371600" y="10240963"/>
            <a:ext cx="12268200" cy="28967112"/>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13792200" y="10240963"/>
            <a:ext cx="12268200" cy="28967112"/>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371600" y="1757363"/>
            <a:ext cx="24688800" cy="7315200"/>
          </a:xfrm>
          <a:prstGeom prst="rect">
            <a:avLst/>
          </a:prstGeo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371600" y="9825038"/>
            <a:ext cx="12120563" cy="40941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371600" y="13919200"/>
            <a:ext cx="12120563" cy="25288875"/>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13935075" y="9825038"/>
            <a:ext cx="12125325" cy="40941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13935075" y="13919200"/>
            <a:ext cx="12125325" cy="25288875"/>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371600" y="1757363"/>
            <a:ext cx="24688800" cy="7315200"/>
          </a:xfrm>
          <a:prstGeom prst="rect">
            <a:avLst/>
          </a:prstGeom>
        </p:spPr>
        <p:txBody>
          <a:body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371600" y="1747838"/>
            <a:ext cx="9024938" cy="7437437"/>
          </a:xfrm>
          <a:prstGeom prst="rect">
            <a:avLst/>
          </a:prstGeo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10725150" y="1747838"/>
            <a:ext cx="15335250" cy="37460237"/>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1371600" y="9185275"/>
            <a:ext cx="9024938" cy="30022800"/>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76863" y="30724475"/>
            <a:ext cx="16459200" cy="3625850"/>
          </a:xfrm>
          <a:prstGeom prst="rect">
            <a:avLst/>
          </a:prstGeo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5376863" y="3921125"/>
            <a:ext cx="16459200" cy="26335038"/>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5376863" y="34350325"/>
            <a:ext cx="16459200" cy="5151438"/>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3228975" rtl="0" eaLnBrk="0" fontAlgn="base" hangingPunct="0">
        <a:spcBef>
          <a:spcPct val="0"/>
        </a:spcBef>
        <a:spcAft>
          <a:spcPct val="0"/>
        </a:spcAft>
        <a:defRPr sz="15500">
          <a:solidFill>
            <a:schemeClr val="tx2"/>
          </a:solidFill>
          <a:latin typeface="+mj-lt"/>
          <a:ea typeface="+mj-ea"/>
          <a:cs typeface="+mj-cs"/>
        </a:defRPr>
      </a:lvl1pPr>
      <a:lvl2pPr algn="ctr" defTabSz="3228975" rtl="0" eaLnBrk="0" fontAlgn="base" hangingPunct="0">
        <a:spcBef>
          <a:spcPct val="0"/>
        </a:spcBef>
        <a:spcAft>
          <a:spcPct val="0"/>
        </a:spcAft>
        <a:defRPr sz="15500">
          <a:solidFill>
            <a:schemeClr val="tx2"/>
          </a:solidFill>
          <a:latin typeface="Times New Roman" pitchFamily="18" charset="0"/>
        </a:defRPr>
      </a:lvl2pPr>
      <a:lvl3pPr algn="ctr" defTabSz="3228975" rtl="0" eaLnBrk="0" fontAlgn="base" hangingPunct="0">
        <a:spcBef>
          <a:spcPct val="0"/>
        </a:spcBef>
        <a:spcAft>
          <a:spcPct val="0"/>
        </a:spcAft>
        <a:defRPr sz="15500">
          <a:solidFill>
            <a:schemeClr val="tx2"/>
          </a:solidFill>
          <a:latin typeface="Times New Roman" pitchFamily="18" charset="0"/>
        </a:defRPr>
      </a:lvl3pPr>
      <a:lvl4pPr algn="ctr" defTabSz="3228975" rtl="0" eaLnBrk="0" fontAlgn="base" hangingPunct="0">
        <a:spcBef>
          <a:spcPct val="0"/>
        </a:spcBef>
        <a:spcAft>
          <a:spcPct val="0"/>
        </a:spcAft>
        <a:defRPr sz="15500">
          <a:solidFill>
            <a:schemeClr val="tx2"/>
          </a:solidFill>
          <a:latin typeface="Times New Roman" pitchFamily="18" charset="0"/>
        </a:defRPr>
      </a:lvl4pPr>
      <a:lvl5pPr algn="ctr" defTabSz="3228975" rtl="0" eaLnBrk="0" fontAlgn="base" hangingPunct="0">
        <a:spcBef>
          <a:spcPct val="0"/>
        </a:spcBef>
        <a:spcAft>
          <a:spcPct val="0"/>
        </a:spcAft>
        <a:defRPr sz="15500">
          <a:solidFill>
            <a:schemeClr val="tx2"/>
          </a:solidFill>
          <a:latin typeface="Times New Roman" pitchFamily="18" charset="0"/>
        </a:defRPr>
      </a:lvl5pPr>
      <a:lvl6pPr marL="457200" algn="ctr" defTabSz="3228975" rtl="0" eaLnBrk="0" fontAlgn="base" hangingPunct="0">
        <a:spcBef>
          <a:spcPct val="0"/>
        </a:spcBef>
        <a:spcAft>
          <a:spcPct val="0"/>
        </a:spcAft>
        <a:defRPr sz="15500">
          <a:solidFill>
            <a:schemeClr val="tx2"/>
          </a:solidFill>
          <a:latin typeface="Times New Roman" pitchFamily="18" charset="0"/>
        </a:defRPr>
      </a:lvl6pPr>
      <a:lvl7pPr marL="914400" algn="ctr" defTabSz="3228975" rtl="0" eaLnBrk="0" fontAlgn="base" hangingPunct="0">
        <a:spcBef>
          <a:spcPct val="0"/>
        </a:spcBef>
        <a:spcAft>
          <a:spcPct val="0"/>
        </a:spcAft>
        <a:defRPr sz="15500">
          <a:solidFill>
            <a:schemeClr val="tx2"/>
          </a:solidFill>
          <a:latin typeface="Times New Roman" pitchFamily="18" charset="0"/>
        </a:defRPr>
      </a:lvl7pPr>
      <a:lvl8pPr marL="1371600" algn="ctr" defTabSz="3228975" rtl="0" eaLnBrk="0" fontAlgn="base" hangingPunct="0">
        <a:spcBef>
          <a:spcPct val="0"/>
        </a:spcBef>
        <a:spcAft>
          <a:spcPct val="0"/>
        </a:spcAft>
        <a:defRPr sz="15500">
          <a:solidFill>
            <a:schemeClr val="tx2"/>
          </a:solidFill>
          <a:latin typeface="Times New Roman" pitchFamily="18" charset="0"/>
        </a:defRPr>
      </a:lvl8pPr>
      <a:lvl9pPr marL="1828800" algn="ctr" defTabSz="3228975" rtl="0" eaLnBrk="0" fontAlgn="base" hangingPunct="0">
        <a:spcBef>
          <a:spcPct val="0"/>
        </a:spcBef>
        <a:spcAft>
          <a:spcPct val="0"/>
        </a:spcAft>
        <a:defRPr sz="15500">
          <a:solidFill>
            <a:schemeClr val="tx2"/>
          </a:solidFill>
          <a:latin typeface="Times New Roman" pitchFamily="18" charset="0"/>
        </a:defRPr>
      </a:lvl9pPr>
    </p:titleStyle>
    <p:bodyStyle>
      <a:lvl1pPr marL="1209675" indent="-1209675" algn="l" defTabSz="3228975" rtl="0" eaLnBrk="0" fontAlgn="base" hangingPunct="0">
        <a:spcBef>
          <a:spcPct val="20000"/>
        </a:spcBef>
        <a:spcAft>
          <a:spcPct val="0"/>
        </a:spcAft>
        <a:buChar char="•"/>
        <a:defRPr sz="11200">
          <a:solidFill>
            <a:schemeClr val="tx1"/>
          </a:solidFill>
          <a:latin typeface="+mn-lt"/>
          <a:ea typeface="+mn-ea"/>
          <a:cs typeface="+mn-cs"/>
        </a:defRPr>
      </a:lvl1pPr>
      <a:lvl2pPr marL="2622550" indent="-1009650" algn="l" defTabSz="3228975" rtl="0" eaLnBrk="0" fontAlgn="base" hangingPunct="0">
        <a:spcBef>
          <a:spcPct val="20000"/>
        </a:spcBef>
        <a:spcAft>
          <a:spcPct val="0"/>
        </a:spcAft>
        <a:buChar char="–"/>
        <a:defRPr sz="9900">
          <a:solidFill>
            <a:schemeClr val="tx1"/>
          </a:solidFill>
          <a:latin typeface="+mn-lt"/>
        </a:defRPr>
      </a:lvl2pPr>
      <a:lvl3pPr marL="4035425" indent="-806450" algn="l" defTabSz="3228975" rtl="0" eaLnBrk="0" fontAlgn="base" hangingPunct="0">
        <a:spcBef>
          <a:spcPct val="20000"/>
        </a:spcBef>
        <a:spcAft>
          <a:spcPct val="0"/>
        </a:spcAft>
        <a:buChar char="•"/>
        <a:defRPr sz="8500">
          <a:solidFill>
            <a:schemeClr val="tx1"/>
          </a:solidFill>
          <a:latin typeface="+mn-lt"/>
        </a:defRPr>
      </a:lvl3pPr>
      <a:lvl4pPr marL="5654675" indent="-811213" algn="l" defTabSz="3228975" rtl="0" eaLnBrk="0" fontAlgn="base" hangingPunct="0">
        <a:spcBef>
          <a:spcPct val="20000"/>
        </a:spcBef>
        <a:spcAft>
          <a:spcPct val="0"/>
        </a:spcAft>
        <a:buChar char="–"/>
        <a:defRPr sz="6900">
          <a:solidFill>
            <a:schemeClr val="tx1"/>
          </a:solidFill>
          <a:latin typeface="+mn-lt"/>
        </a:defRPr>
      </a:lvl4pPr>
      <a:lvl5pPr marL="7267575" indent="-806450" algn="l" defTabSz="3228975" rtl="0" eaLnBrk="0" fontAlgn="base" hangingPunct="0">
        <a:spcBef>
          <a:spcPct val="20000"/>
        </a:spcBef>
        <a:spcAft>
          <a:spcPct val="0"/>
        </a:spcAft>
        <a:buChar char="»"/>
        <a:defRPr sz="6900">
          <a:solidFill>
            <a:schemeClr val="tx1"/>
          </a:solidFill>
          <a:latin typeface="+mn-lt"/>
        </a:defRPr>
      </a:lvl5pPr>
      <a:lvl6pPr marL="7724775" indent="-806450" algn="l" defTabSz="3228975" rtl="0" eaLnBrk="0" fontAlgn="base" hangingPunct="0">
        <a:spcBef>
          <a:spcPct val="20000"/>
        </a:spcBef>
        <a:spcAft>
          <a:spcPct val="0"/>
        </a:spcAft>
        <a:buChar char="»"/>
        <a:defRPr sz="6900">
          <a:solidFill>
            <a:schemeClr val="tx1"/>
          </a:solidFill>
          <a:latin typeface="+mn-lt"/>
        </a:defRPr>
      </a:lvl6pPr>
      <a:lvl7pPr marL="8181975" indent="-806450" algn="l" defTabSz="3228975" rtl="0" eaLnBrk="0" fontAlgn="base" hangingPunct="0">
        <a:spcBef>
          <a:spcPct val="20000"/>
        </a:spcBef>
        <a:spcAft>
          <a:spcPct val="0"/>
        </a:spcAft>
        <a:buChar char="»"/>
        <a:defRPr sz="6900">
          <a:solidFill>
            <a:schemeClr val="tx1"/>
          </a:solidFill>
          <a:latin typeface="+mn-lt"/>
        </a:defRPr>
      </a:lvl7pPr>
      <a:lvl8pPr marL="8639175" indent="-806450" algn="l" defTabSz="3228975" rtl="0" eaLnBrk="0" fontAlgn="base" hangingPunct="0">
        <a:spcBef>
          <a:spcPct val="20000"/>
        </a:spcBef>
        <a:spcAft>
          <a:spcPct val="0"/>
        </a:spcAft>
        <a:buChar char="»"/>
        <a:defRPr sz="6900">
          <a:solidFill>
            <a:schemeClr val="tx1"/>
          </a:solidFill>
          <a:latin typeface="+mn-lt"/>
        </a:defRPr>
      </a:lvl8pPr>
      <a:lvl9pPr marL="9096375" indent="-806450" algn="l" defTabSz="3228975" rtl="0" eaLnBrk="0" fontAlgn="base" hangingPunct="0">
        <a:spcBef>
          <a:spcPct val="20000"/>
        </a:spcBef>
        <a:spcAft>
          <a:spcPct val="0"/>
        </a:spcAft>
        <a:buChar char="»"/>
        <a:defRPr sz="69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jpeg"/><Relationship Id="rId1" Type="http://schemas.openxmlformats.org/officeDocument/2006/relationships/slideLayout" Target="../slideLayouts/slideLayout7.xml"/><Relationship Id="rId4" Type="http://schemas.openxmlformats.org/officeDocument/2006/relationships/image" Target="../media/image3.emf"/></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5" name="Text Box 36"/>
          <p:cNvSpPr txBox="1">
            <a:spLocks noChangeArrowheads="1"/>
          </p:cNvSpPr>
          <p:nvPr/>
        </p:nvSpPr>
        <p:spPr bwMode="auto">
          <a:xfrm>
            <a:off x="1048056" y="27736800"/>
            <a:ext cx="12796837" cy="14371041"/>
          </a:xfrm>
          <a:prstGeom prst="rect">
            <a:avLst/>
          </a:prstGeom>
          <a:noFill/>
          <a:ln w="38100">
            <a:solidFill>
              <a:srgbClr val="800000"/>
            </a:solidFill>
            <a:miter lim="800000"/>
            <a:headEnd/>
            <a:tailEnd/>
          </a:ln>
          <a:effectLst/>
        </p:spPr>
        <p:txBody>
          <a:bodyPr lIns="256032" tIns="256032" rIns="256032" bIns="256032"/>
          <a:lstStyle/>
          <a:p>
            <a:pPr algn="just"/>
            <a:r>
              <a:rPr lang="en-US" sz="4000" b="1" dirty="0"/>
              <a:t>The objective to be achieved using the Marshall Method for hot-mix asphalt concrete mix Design is to determine an economical blend and gradation of aggregates (within the limits Of project specifications) and asphalt that yields a mix having</a:t>
            </a:r>
            <a:r>
              <a:rPr lang="en-US" sz="4000" b="1" dirty="0" smtClean="0"/>
              <a:t>;</a:t>
            </a:r>
          </a:p>
          <a:p>
            <a:pPr algn="just"/>
            <a:endParaRPr lang="en-US" sz="4000" b="1" dirty="0"/>
          </a:p>
          <a:p>
            <a:pPr marL="571500" lvl="0" indent="-571500" algn="just">
              <a:spcAft>
                <a:spcPts val="1200"/>
              </a:spcAft>
              <a:buFont typeface="Arial" panose="020B0604020202020204" pitchFamily="34" charset="0"/>
              <a:buChar char="•"/>
            </a:pPr>
            <a:r>
              <a:rPr lang="en-US" sz="4000" dirty="0"/>
              <a:t>Sufficient asphalt cement to ensure a durable asphalt concrete surface course.</a:t>
            </a:r>
          </a:p>
          <a:p>
            <a:pPr marL="571500" lvl="0" indent="-571500" algn="just">
              <a:spcAft>
                <a:spcPts val="1200"/>
              </a:spcAft>
              <a:buFont typeface="Arial" panose="020B0604020202020204" pitchFamily="34" charset="0"/>
              <a:buChar char="•"/>
            </a:pPr>
            <a:r>
              <a:rPr lang="en-US" sz="4000" dirty="0"/>
              <a:t>Sufficient mix stability to satisfy the demands of traffic without distortion or displacement.</a:t>
            </a:r>
          </a:p>
          <a:p>
            <a:pPr marL="571500" lvl="0" indent="-571500" algn="just">
              <a:spcAft>
                <a:spcPts val="1200"/>
              </a:spcAft>
              <a:buFont typeface="Arial" panose="020B0604020202020204" pitchFamily="34" charset="0"/>
              <a:buChar char="•"/>
            </a:pPr>
            <a:r>
              <a:rPr lang="en-US" sz="4000" dirty="0"/>
              <a:t>Sufficient voids in the total compacted mix to allow for a slight amount of additional compaction under traffic loading without flushing, bleeding and loss of stability, yet low enough to keep out harmful air and moisture.</a:t>
            </a:r>
          </a:p>
          <a:p>
            <a:pPr marL="571500" lvl="0" indent="-571500" algn="just">
              <a:spcAft>
                <a:spcPts val="1200"/>
              </a:spcAft>
              <a:buFont typeface="Arial" panose="020B0604020202020204" pitchFamily="34" charset="0"/>
              <a:buChar char="•"/>
            </a:pPr>
            <a:r>
              <a:rPr lang="en-US" sz="4000" dirty="0"/>
              <a:t>Sufficient workability to permit efficient placement of the mix without segregation.</a:t>
            </a:r>
          </a:p>
          <a:p>
            <a:pPr marL="571500" lvl="0" indent="-571500" algn="just">
              <a:spcAft>
                <a:spcPts val="1200"/>
              </a:spcAft>
              <a:buFont typeface="Arial" panose="020B0604020202020204" pitchFamily="34" charset="0"/>
              <a:buChar char="•"/>
            </a:pPr>
            <a:r>
              <a:rPr lang="en-US" sz="4000" dirty="0"/>
              <a:t>Characteristics which allow normal construction operating variations without falling outside of the specified </a:t>
            </a:r>
            <a:r>
              <a:rPr lang="en-US" sz="4000" dirty="0" smtClean="0"/>
              <a:t>requirement.</a:t>
            </a:r>
            <a:endParaRPr lang="en-US" sz="4000" dirty="0"/>
          </a:p>
        </p:txBody>
      </p:sp>
      <p:sp>
        <p:nvSpPr>
          <p:cNvPr id="7" name="TextBox 6"/>
          <p:cNvSpPr txBox="1"/>
          <p:nvPr/>
        </p:nvSpPr>
        <p:spPr>
          <a:xfrm>
            <a:off x="20878800" y="1282200"/>
            <a:ext cx="4114800" cy="523220"/>
          </a:xfrm>
          <a:prstGeom prst="rect">
            <a:avLst/>
          </a:prstGeom>
          <a:noFill/>
        </p:spPr>
        <p:txBody>
          <a:bodyPr wrap="square" rtlCol="1">
            <a:spAutoFit/>
          </a:bodyPr>
          <a:lstStyle/>
          <a:p>
            <a:endParaRPr lang="x-none" dirty="0"/>
          </a:p>
        </p:txBody>
      </p:sp>
      <p:sp>
        <p:nvSpPr>
          <p:cNvPr id="9" name="Rounded Rectangle 8"/>
          <p:cNvSpPr/>
          <p:nvPr/>
        </p:nvSpPr>
        <p:spPr bwMode="auto">
          <a:xfrm>
            <a:off x="1206747" y="7620000"/>
            <a:ext cx="12829161" cy="1260000"/>
          </a:xfrm>
          <a:prstGeom prst="roundRect">
            <a:avLst/>
          </a:prstGeom>
          <a:solidFill>
            <a:srgbClr val="0033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1" anchor="ctr" anchorCtr="0" compatLnSpc="1">
            <a:prstTxWarp prst="textNoShape">
              <a:avLst/>
            </a:prstTxWarp>
          </a:bodyPr>
          <a:lstStyle/>
          <a:p>
            <a:pPr defTabSz="1279525"/>
            <a:r>
              <a:rPr lang="en-US" sz="6600" b="1" dirty="0" smtClean="0">
                <a:solidFill>
                  <a:schemeClr val="bg1"/>
                </a:solidFill>
                <a:effectLst>
                  <a:outerShdw blurRad="38100" dist="38100" dir="2700000" algn="tl">
                    <a:srgbClr val="000000"/>
                  </a:outerShdw>
                </a:effectLst>
                <a:latin typeface="+mj-lt"/>
                <a:cs typeface="Arial" pitchFamily="34" charset="0"/>
              </a:rPr>
              <a:t>Technical Description</a:t>
            </a:r>
            <a:endParaRPr lang="en-US" sz="6600" b="1" dirty="0">
              <a:solidFill>
                <a:schemeClr val="bg1"/>
              </a:solidFill>
              <a:effectLst>
                <a:outerShdw blurRad="38100" dist="38100" dir="2700000" algn="tl">
                  <a:srgbClr val="000000"/>
                </a:outerShdw>
              </a:effectLst>
              <a:latin typeface="+mj-lt"/>
              <a:cs typeface="Arial" pitchFamily="34" charset="0"/>
            </a:endParaRPr>
          </a:p>
        </p:txBody>
      </p:sp>
      <p:sp>
        <p:nvSpPr>
          <p:cNvPr id="44" name="Text Box 51"/>
          <p:cNvSpPr txBox="1">
            <a:spLocks noChangeArrowheads="1"/>
          </p:cNvSpPr>
          <p:nvPr/>
        </p:nvSpPr>
        <p:spPr bwMode="auto">
          <a:xfrm>
            <a:off x="1191999" y="9143998"/>
            <a:ext cx="12796836" cy="16271397"/>
          </a:xfrm>
          <a:prstGeom prst="rect">
            <a:avLst/>
          </a:prstGeom>
          <a:noFill/>
          <a:ln w="38100">
            <a:solidFill>
              <a:srgbClr val="990000"/>
            </a:solidFill>
            <a:miter lim="800000"/>
            <a:headEnd/>
            <a:tailEnd/>
          </a:ln>
          <a:effectLst/>
        </p:spPr>
        <p:txBody>
          <a:bodyPr lIns="256032" tIns="256032" rIns="256032" bIns="256032"/>
          <a:lstStyle/>
          <a:p>
            <a:pPr marL="571500" indent="-571500" algn="just">
              <a:buFont typeface="Arial" panose="020B0604020202020204" pitchFamily="34" charset="0"/>
              <a:buChar char="•"/>
            </a:pPr>
            <a:r>
              <a:rPr lang="en-US" sz="4000" b="1" dirty="0" smtClean="0"/>
              <a:t>To </a:t>
            </a:r>
            <a:r>
              <a:rPr lang="en-US" sz="4000" b="1" dirty="0"/>
              <a:t>measure Marshall stability of a test specimen </a:t>
            </a:r>
            <a:endParaRPr lang="en-US" sz="4000" b="1" dirty="0" smtClean="0"/>
          </a:p>
          <a:p>
            <a:pPr marL="571500" indent="-571500" algn="just">
              <a:buFont typeface="Arial" panose="020B0604020202020204" pitchFamily="34" charset="0"/>
              <a:buChar char="•"/>
            </a:pPr>
            <a:r>
              <a:rPr lang="en-US" sz="4000" b="1" dirty="0" smtClean="0"/>
              <a:t>It is </a:t>
            </a:r>
            <a:r>
              <a:rPr lang="en-US" sz="4000" b="1" dirty="0"/>
              <a:t>the maximum load required to produce failure when the specimen is preheated to a prescribed temperature placed in a special </a:t>
            </a:r>
            <a:r>
              <a:rPr lang="en-US" sz="4000" b="1" dirty="0" smtClean="0"/>
              <a:t>test.</a:t>
            </a:r>
          </a:p>
          <a:p>
            <a:pPr marL="571500" indent="-571500" algn="just">
              <a:buFont typeface="Arial" panose="020B0604020202020204" pitchFamily="34" charset="0"/>
              <a:buChar char="•"/>
            </a:pPr>
            <a:r>
              <a:rPr lang="en-US" sz="4000" b="1" dirty="0" smtClean="0"/>
              <a:t>While </a:t>
            </a:r>
            <a:r>
              <a:rPr lang="en-US" sz="4000" b="1" dirty="0"/>
              <a:t>the stability test is in progress dial gauge is used to measure the vertical deformation of the specimen</a:t>
            </a:r>
            <a:r>
              <a:rPr lang="en-US" sz="4000" b="1" dirty="0" smtClean="0"/>
              <a:t>.</a:t>
            </a:r>
          </a:p>
          <a:p>
            <a:pPr marL="571500" indent="-571500" algn="just">
              <a:buFont typeface="Arial" panose="020B0604020202020204" pitchFamily="34" charset="0"/>
              <a:buChar char="•"/>
            </a:pPr>
            <a:endParaRPr lang="en-US" sz="4000" dirty="0"/>
          </a:p>
        </p:txBody>
      </p:sp>
      <p:sp>
        <p:nvSpPr>
          <p:cNvPr id="47" name="Rounded Rectangle 46"/>
          <p:cNvSpPr/>
          <p:nvPr/>
        </p:nvSpPr>
        <p:spPr bwMode="auto">
          <a:xfrm>
            <a:off x="859013" y="25946098"/>
            <a:ext cx="12985880" cy="1260000"/>
          </a:xfrm>
          <a:prstGeom prst="roundRect">
            <a:avLst/>
          </a:prstGeom>
          <a:solidFill>
            <a:srgbClr val="0033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1" anchor="ctr" anchorCtr="0" compatLnSpc="1">
            <a:prstTxWarp prst="textNoShape">
              <a:avLst/>
            </a:prstTxWarp>
          </a:bodyPr>
          <a:lstStyle/>
          <a:p>
            <a:pPr defTabSz="1279525"/>
            <a:r>
              <a:rPr lang="en-US" sz="6600" b="1" dirty="0">
                <a:solidFill>
                  <a:schemeClr val="bg1"/>
                </a:solidFill>
                <a:effectLst>
                  <a:outerShdw blurRad="38100" dist="38100" dir="2700000" algn="tl">
                    <a:srgbClr val="000000"/>
                  </a:outerShdw>
                </a:effectLst>
                <a:latin typeface="+mj-lt"/>
                <a:cs typeface="Arial" pitchFamily="34" charset="0"/>
              </a:rPr>
              <a:t>Learning Objectives </a:t>
            </a:r>
            <a:r>
              <a:rPr lang="en-US" sz="6600" b="1" dirty="0" smtClean="0">
                <a:solidFill>
                  <a:schemeClr val="bg1"/>
                </a:solidFill>
                <a:effectLst>
                  <a:outerShdw blurRad="38100" dist="38100" dir="2700000" algn="tl">
                    <a:srgbClr val="000000"/>
                  </a:outerShdw>
                </a:effectLst>
                <a:latin typeface="+mj-lt"/>
                <a:cs typeface="Arial" pitchFamily="34" charset="0"/>
              </a:rPr>
              <a:t>/ Experiments</a:t>
            </a:r>
            <a:endParaRPr lang="en-US" sz="6600" b="1" dirty="0">
              <a:solidFill>
                <a:schemeClr val="bg1"/>
              </a:solidFill>
              <a:effectLst>
                <a:outerShdw blurRad="38100" dist="38100" dir="2700000" algn="tl">
                  <a:srgbClr val="000000"/>
                </a:outerShdw>
              </a:effectLst>
              <a:latin typeface="+mj-lt"/>
              <a:cs typeface="Arial" pitchFamily="34" charset="0"/>
            </a:endParaRPr>
          </a:p>
        </p:txBody>
      </p:sp>
      <p:sp>
        <p:nvSpPr>
          <p:cNvPr id="19" name="Text Box 48"/>
          <p:cNvSpPr txBox="1">
            <a:spLocks noChangeArrowheads="1"/>
          </p:cNvSpPr>
          <p:nvPr/>
        </p:nvSpPr>
        <p:spPr bwMode="auto">
          <a:xfrm>
            <a:off x="14390271" y="9143999"/>
            <a:ext cx="11582400" cy="32963842"/>
          </a:xfrm>
          <a:prstGeom prst="rect">
            <a:avLst/>
          </a:prstGeom>
          <a:noFill/>
          <a:ln w="38100">
            <a:solidFill>
              <a:srgbClr val="800000"/>
            </a:solidFill>
            <a:miter lim="800000"/>
            <a:headEnd/>
            <a:tailEnd/>
          </a:ln>
          <a:effectLst/>
        </p:spPr>
        <p:txBody>
          <a:bodyPr lIns="256032" tIns="256032" rIns="256032" bIns="256032"/>
          <a:lstStyle/>
          <a:p>
            <a:pPr algn="just">
              <a:spcAft>
                <a:spcPts val="200"/>
              </a:spcAft>
            </a:pPr>
            <a:r>
              <a:rPr lang="en-US" sz="4000" b="1" dirty="0"/>
              <a:t>[1] Control </a:t>
            </a:r>
            <a:r>
              <a:rPr lang="en-US" sz="4000" b="1" dirty="0" smtClean="0"/>
              <a:t>Panel:</a:t>
            </a:r>
          </a:p>
          <a:p>
            <a:pPr algn="just">
              <a:spcAft>
                <a:spcPts val="200"/>
              </a:spcAft>
            </a:pPr>
            <a:r>
              <a:rPr lang="en-US" sz="3800" dirty="0" smtClean="0"/>
              <a:t>The </a:t>
            </a:r>
            <a:r>
              <a:rPr lang="en-US" sz="3800" dirty="0"/>
              <a:t>control panel is situated on the front </a:t>
            </a:r>
            <a:r>
              <a:rPr lang="en-US" sz="3800" dirty="0" smtClean="0"/>
              <a:t>side </a:t>
            </a:r>
            <a:r>
              <a:rPr lang="en-US" sz="3800" dirty="0"/>
              <a:t>of the machine base. </a:t>
            </a:r>
            <a:endParaRPr lang="en-US" sz="3800" dirty="0" smtClean="0"/>
          </a:p>
          <a:p>
            <a:pPr algn="just">
              <a:spcAft>
                <a:spcPts val="200"/>
              </a:spcAft>
            </a:pPr>
            <a:endParaRPr lang="en-US" sz="4000" b="1" dirty="0" smtClean="0"/>
          </a:p>
          <a:p>
            <a:pPr algn="just">
              <a:spcAft>
                <a:spcPts val="200"/>
              </a:spcAft>
            </a:pPr>
            <a:r>
              <a:rPr lang="en-US" sz="4000" b="1" dirty="0" smtClean="0"/>
              <a:t>[2] Preset Speed:</a:t>
            </a:r>
          </a:p>
          <a:p>
            <a:pPr algn="just">
              <a:spcAft>
                <a:spcPts val="200"/>
              </a:spcAft>
            </a:pPr>
            <a:r>
              <a:rPr lang="en-US" sz="3800" dirty="0"/>
              <a:t>2.00 in/min. (50.80mm/min.) </a:t>
            </a:r>
          </a:p>
          <a:p>
            <a:pPr algn="just">
              <a:spcAft>
                <a:spcPts val="200"/>
              </a:spcAft>
            </a:pPr>
            <a:endParaRPr lang="en-US" sz="4000" b="1" dirty="0"/>
          </a:p>
          <a:p>
            <a:pPr algn="just">
              <a:spcAft>
                <a:spcPts val="200"/>
              </a:spcAft>
            </a:pPr>
            <a:r>
              <a:rPr lang="en-US" sz="4000" b="1" dirty="0" smtClean="0"/>
              <a:t>[3] Direction </a:t>
            </a:r>
            <a:r>
              <a:rPr lang="en-US" sz="4000" b="1" dirty="0"/>
              <a:t>of </a:t>
            </a:r>
            <a:r>
              <a:rPr lang="en-US" sz="4000" b="1" dirty="0" smtClean="0"/>
              <a:t>Travel:</a:t>
            </a:r>
          </a:p>
          <a:p>
            <a:pPr algn="just">
              <a:spcAft>
                <a:spcPts val="200"/>
              </a:spcAft>
            </a:pPr>
            <a:r>
              <a:rPr lang="en-US" sz="3800" dirty="0"/>
              <a:t>It is necessary to ensure that the direction of the platen (up or down) has been correctly selected. The platen travel direction switch has three positions: up, off, down. Before changing travel direction, you must first switch to the “off” position and pause for a second before changing travel direction. </a:t>
            </a:r>
          </a:p>
          <a:p>
            <a:pPr algn="just">
              <a:spcAft>
                <a:spcPts val="200"/>
              </a:spcAft>
            </a:pPr>
            <a:endParaRPr lang="en-US" sz="4000" b="1" dirty="0" smtClean="0"/>
          </a:p>
          <a:p>
            <a:pPr algn="just">
              <a:spcAft>
                <a:spcPts val="200"/>
              </a:spcAft>
            </a:pPr>
            <a:r>
              <a:rPr lang="en-US" sz="4000" b="1" dirty="0" smtClean="0"/>
              <a:t>[4] Maximum </a:t>
            </a:r>
            <a:r>
              <a:rPr lang="en-US" sz="4000" b="1" dirty="0"/>
              <a:t>Travel </a:t>
            </a:r>
            <a:r>
              <a:rPr lang="en-US" sz="4000" b="1" dirty="0" smtClean="0"/>
              <a:t>Limits:</a:t>
            </a:r>
          </a:p>
          <a:p>
            <a:pPr algn="just">
              <a:spcAft>
                <a:spcPts val="200"/>
              </a:spcAft>
            </a:pPr>
            <a:r>
              <a:rPr lang="en-US" sz="3800" dirty="0"/>
              <a:t>The maximum up travel limit occurs when the loading screw extends beyond the reach of the drive gear and remains there – it is not indicated by a light. The down travel limit is indicated on the control panel with a red indicating light. The machine will stop operation in that direction when this light is illuminated. The maximum travel of the platen is 3.50" (88mm).</a:t>
            </a:r>
          </a:p>
          <a:p>
            <a:pPr algn="just">
              <a:spcAft>
                <a:spcPts val="200"/>
              </a:spcAft>
            </a:pPr>
            <a:endParaRPr lang="en-US" sz="4000" b="1" dirty="0" smtClean="0"/>
          </a:p>
          <a:p>
            <a:pPr algn="just">
              <a:spcAft>
                <a:spcPts val="200"/>
              </a:spcAft>
            </a:pPr>
            <a:r>
              <a:rPr lang="en-US" sz="4000" b="1" dirty="0" smtClean="0"/>
              <a:t>[4] Load Ring:</a:t>
            </a:r>
          </a:p>
          <a:p>
            <a:pPr algn="just">
              <a:spcAft>
                <a:spcPts val="200"/>
              </a:spcAft>
            </a:pPr>
            <a:r>
              <a:rPr lang="en-US" sz="3800" dirty="0"/>
              <a:t>When a load ring is used it can be attached directly to the cross-beam using the 3/4-16 x 3" long bolt. </a:t>
            </a:r>
          </a:p>
          <a:p>
            <a:pPr algn="just">
              <a:spcAft>
                <a:spcPts val="200"/>
              </a:spcAft>
            </a:pPr>
            <a:endParaRPr lang="en-US" sz="4000" b="1" dirty="0"/>
          </a:p>
          <a:p>
            <a:pPr algn="just">
              <a:spcAft>
                <a:spcPts val="200"/>
              </a:spcAft>
            </a:pPr>
            <a:r>
              <a:rPr lang="en-US" sz="4000" b="1" dirty="0" smtClean="0"/>
              <a:t>[5] Maximum Load:</a:t>
            </a:r>
          </a:p>
          <a:p>
            <a:pPr algn="just">
              <a:spcAft>
                <a:spcPts val="200"/>
              </a:spcAft>
            </a:pPr>
            <a:r>
              <a:rPr lang="en-US" sz="3800" dirty="0"/>
              <a:t>The Marshall Compression and Testing Machine is rated at 10,000lbf (or 50kN). </a:t>
            </a:r>
          </a:p>
          <a:p>
            <a:pPr algn="just">
              <a:spcAft>
                <a:spcPts val="200"/>
              </a:spcAft>
            </a:pPr>
            <a:endParaRPr lang="en-US" sz="4000" b="1" dirty="0"/>
          </a:p>
          <a:p>
            <a:pPr algn="just">
              <a:spcAft>
                <a:spcPts val="200"/>
              </a:spcAft>
            </a:pPr>
            <a:r>
              <a:rPr lang="en-US" sz="4000" b="1" dirty="0" smtClean="0"/>
              <a:t>[6] Flow Measurement:</a:t>
            </a:r>
          </a:p>
          <a:p>
            <a:pPr algn="just">
              <a:spcAft>
                <a:spcPts val="200"/>
              </a:spcAft>
            </a:pPr>
            <a:r>
              <a:rPr lang="en-US" sz="3800" dirty="0"/>
              <a:t>It requires a Marshall Test accessory, e.g., H-1344 Flow meter with dial gage, 1" travel, 0.001" divisions, or H-1344M with 25 mm travel and .25 mm divisions.</a:t>
            </a:r>
          </a:p>
          <a:p>
            <a:pPr algn="just">
              <a:spcAft>
                <a:spcPts val="200"/>
              </a:spcAft>
            </a:pPr>
            <a:endParaRPr lang="en-US" sz="4000" b="1" dirty="0" smtClean="0"/>
          </a:p>
          <a:p>
            <a:pPr algn="just">
              <a:spcAft>
                <a:spcPts val="200"/>
              </a:spcAft>
            </a:pPr>
            <a:r>
              <a:rPr lang="en-US" sz="4000" b="1" dirty="0" smtClean="0"/>
              <a:t>[7] Load </a:t>
            </a:r>
            <a:r>
              <a:rPr lang="en-US" sz="4000" b="1" dirty="0"/>
              <a:t>Ring </a:t>
            </a:r>
            <a:r>
              <a:rPr lang="en-US" sz="4000" b="1" dirty="0" smtClean="0"/>
              <a:t>Calibration:</a:t>
            </a:r>
          </a:p>
          <a:p>
            <a:pPr algn="just">
              <a:spcAft>
                <a:spcPts val="200"/>
              </a:spcAft>
            </a:pPr>
            <a:r>
              <a:rPr lang="en-US" sz="3800" dirty="0"/>
              <a:t>It must be calibrated before leaving the factory. Periodically you should have it re-calibrated. </a:t>
            </a:r>
          </a:p>
          <a:p>
            <a:pPr algn="just">
              <a:spcAft>
                <a:spcPts val="200"/>
              </a:spcAft>
            </a:pPr>
            <a:endParaRPr lang="en-US" sz="4000" b="1" dirty="0"/>
          </a:p>
          <a:p>
            <a:pPr algn="just">
              <a:spcAft>
                <a:spcPts val="200"/>
              </a:spcAft>
            </a:pPr>
            <a:r>
              <a:rPr lang="en-US" sz="4000" b="1" dirty="0" smtClean="0"/>
              <a:t>[8] Maintenance:</a:t>
            </a:r>
          </a:p>
          <a:p>
            <a:pPr algn="just">
              <a:spcAft>
                <a:spcPts val="200"/>
              </a:spcAft>
            </a:pPr>
            <a:r>
              <a:rPr lang="en-US" sz="3800" dirty="0"/>
              <a:t>The machine and transducers should be kept clean and the machine should not be over lubricated. Light oiling with synthetic instrument oil at most is required on exposed spindles and threads; the jack and gear box are serviced with a premium wheel bearing grease such as Pennzoil 707L </a:t>
            </a:r>
            <a:r>
              <a:rPr lang="en-US" sz="3800" dirty="0" err="1"/>
              <a:t>Lubriplate</a:t>
            </a:r>
            <a:r>
              <a:rPr lang="en-US" sz="3800" dirty="0"/>
              <a:t> Grease applied thru the grease fitting no more than annually, or when an indication of power train friction appears.</a:t>
            </a:r>
          </a:p>
        </p:txBody>
      </p:sp>
      <p:sp>
        <p:nvSpPr>
          <p:cNvPr id="26" name="Rounded Rectangle 25"/>
          <p:cNvSpPr/>
          <p:nvPr/>
        </p:nvSpPr>
        <p:spPr bwMode="auto">
          <a:xfrm>
            <a:off x="14528553" y="7620000"/>
            <a:ext cx="11508286" cy="1260000"/>
          </a:xfrm>
          <a:prstGeom prst="roundRect">
            <a:avLst/>
          </a:prstGeom>
          <a:solidFill>
            <a:srgbClr val="0033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1" anchor="ctr" anchorCtr="0" compatLnSpc="1">
            <a:prstTxWarp prst="textNoShape">
              <a:avLst/>
            </a:prstTxWarp>
          </a:bodyPr>
          <a:lstStyle/>
          <a:p>
            <a:pPr defTabSz="1279525"/>
            <a:r>
              <a:rPr lang="en-US" sz="6600" b="1" dirty="0">
                <a:solidFill>
                  <a:schemeClr val="bg1"/>
                </a:solidFill>
                <a:effectLst>
                  <a:outerShdw blurRad="38100" dist="38100" dir="2700000" algn="tl">
                    <a:srgbClr val="000000"/>
                  </a:outerShdw>
                </a:effectLst>
                <a:latin typeface="+mj-lt"/>
                <a:cs typeface="Arial" pitchFamily="34" charset="0"/>
              </a:rPr>
              <a:t>Specification</a:t>
            </a:r>
          </a:p>
        </p:txBody>
      </p:sp>
      <p:pic>
        <p:nvPicPr>
          <p:cNvPr id="20" name="Picture 19" descr="18624550_10155318541961649_1569765805_n.jpg"/>
          <p:cNvPicPr/>
          <p:nvPr/>
        </p:nvPicPr>
        <p:blipFill>
          <a:blip r:embed="rId2"/>
          <a:stretch>
            <a:fillRect/>
          </a:stretch>
        </p:blipFill>
        <p:spPr>
          <a:xfrm>
            <a:off x="2931694" y="14249400"/>
            <a:ext cx="10022306" cy="10350353"/>
          </a:xfrm>
          <a:prstGeom prst="rect">
            <a:avLst/>
          </a:prstGeom>
        </p:spPr>
      </p:pic>
      <p:sp>
        <p:nvSpPr>
          <p:cNvPr id="14" name="TextBox 13"/>
          <p:cNvSpPr txBox="1"/>
          <p:nvPr/>
        </p:nvSpPr>
        <p:spPr>
          <a:xfrm>
            <a:off x="960441" y="1103585"/>
            <a:ext cx="25700304" cy="4216539"/>
          </a:xfrm>
          <a:prstGeom prst="rect">
            <a:avLst/>
          </a:prstGeom>
          <a:noFill/>
          <a:ln w="38100">
            <a:noFill/>
          </a:ln>
        </p:spPr>
        <p:txBody>
          <a:bodyPr wrap="square" rtlCol="0">
            <a:spAutoFit/>
          </a:bodyPr>
          <a:lstStyle/>
          <a:p>
            <a:pPr algn="ctr"/>
            <a:endParaRPr lang="en-US" sz="4400" b="1" dirty="0" smtClean="0">
              <a:solidFill>
                <a:srgbClr val="C00000"/>
              </a:solidFill>
              <a:latin typeface="Cambria" panose="02040503050406030204" pitchFamily="18" charset="0"/>
            </a:endParaRPr>
          </a:p>
          <a:p>
            <a:pPr algn="ctr"/>
            <a:r>
              <a:rPr lang="en-US" sz="4400" b="1" dirty="0" smtClean="0">
                <a:solidFill>
                  <a:srgbClr val="C00000"/>
                </a:solidFill>
                <a:latin typeface="Cambria" panose="02040503050406030204" pitchFamily="18" charset="0"/>
              </a:rPr>
              <a:t>Kingdom </a:t>
            </a:r>
            <a:r>
              <a:rPr lang="en-US" sz="4400" b="1" dirty="0">
                <a:solidFill>
                  <a:srgbClr val="C00000"/>
                </a:solidFill>
                <a:latin typeface="Cambria" panose="02040503050406030204" pitchFamily="18" charset="0"/>
              </a:rPr>
              <a:t>of Saudi Arabia</a:t>
            </a:r>
          </a:p>
          <a:p>
            <a:pPr algn="ctr"/>
            <a:r>
              <a:rPr lang="en-US" sz="4400" b="1" dirty="0">
                <a:solidFill>
                  <a:srgbClr val="C00000"/>
                </a:solidFill>
                <a:latin typeface="Cambria" panose="02040503050406030204" pitchFamily="18" charset="0"/>
              </a:rPr>
              <a:t>Ministry of Education</a:t>
            </a:r>
          </a:p>
          <a:p>
            <a:pPr algn="ctr"/>
            <a:r>
              <a:rPr lang="en-US" sz="4400" b="1" dirty="0" err="1">
                <a:solidFill>
                  <a:srgbClr val="C00000"/>
                </a:solidFill>
                <a:latin typeface="Cambria" panose="02040503050406030204" pitchFamily="18" charset="0"/>
              </a:rPr>
              <a:t>Majmaah</a:t>
            </a:r>
            <a:r>
              <a:rPr lang="en-US" sz="4400" b="1" dirty="0">
                <a:solidFill>
                  <a:srgbClr val="C00000"/>
                </a:solidFill>
                <a:latin typeface="Cambria" panose="02040503050406030204" pitchFamily="18" charset="0"/>
              </a:rPr>
              <a:t> University</a:t>
            </a:r>
          </a:p>
          <a:p>
            <a:pPr algn="ctr"/>
            <a:r>
              <a:rPr lang="en-US" sz="4400" b="1" dirty="0">
                <a:solidFill>
                  <a:srgbClr val="C00000"/>
                </a:solidFill>
                <a:latin typeface="Cambria" panose="02040503050406030204" pitchFamily="18" charset="0"/>
              </a:rPr>
              <a:t>College of Engineering</a:t>
            </a:r>
          </a:p>
          <a:p>
            <a:pPr algn="ctr"/>
            <a:r>
              <a:rPr lang="en-US" sz="4800" b="1" dirty="0">
                <a:solidFill>
                  <a:srgbClr val="1A2E52"/>
                </a:solidFill>
                <a:latin typeface="Cambria" panose="02040503050406030204" pitchFamily="18" charset="0"/>
              </a:rPr>
              <a:t>Department of </a:t>
            </a:r>
            <a:r>
              <a:rPr lang="en-US" sz="4800" b="1" dirty="0" smtClean="0">
                <a:solidFill>
                  <a:srgbClr val="1A2E52"/>
                </a:solidFill>
                <a:latin typeface="Cambria" panose="02040503050406030204" pitchFamily="18" charset="0"/>
              </a:rPr>
              <a:t>Civil and Environmental Engineering</a:t>
            </a:r>
            <a:endParaRPr lang="en-US" sz="4800" dirty="0">
              <a:solidFill>
                <a:srgbClr val="1A2E52"/>
              </a:solidFill>
              <a:latin typeface="Cambria" panose="02040503050406030204" pitchFamily="18" charset="0"/>
            </a:endParaRPr>
          </a:p>
        </p:txBody>
      </p:sp>
      <p:pic>
        <p:nvPicPr>
          <p:cNvPr id="15" name="Picture 14"/>
          <p:cNvPicPr>
            <a:picLocks noChangeAspect="1"/>
          </p:cNvPicPr>
          <p:nvPr/>
        </p:nvPicPr>
        <p:blipFill>
          <a:blip r:embed="rId3"/>
          <a:stretch>
            <a:fillRect/>
          </a:stretch>
        </p:blipFill>
        <p:spPr>
          <a:xfrm>
            <a:off x="960441" y="819806"/>
            <a:ext cx="5142071" cy="4550578"/>
          </a:xfrm>
          <a:prstGeom prst="rect">
            <a:avLst/>
          </a:prstGeom>
        </p:spPr>
      </p:pic>
      <p:pic>
        <p:nvPicPr>
          <p:cNvPr id="16" name="Picture 15"/>
          <p:cNvPicPr>
            <a:picLocks noChangeAspect="1"/>
          </p:cNvPicPr>
          <p:nvPr/>
        </p:nvPicPr>
        <p:blipFill>
          <a:blip r:embed="rId4"/>
          <a:stretch>
            <a:fillRect/>
          </a:stretch>
        </p:blipFill>
        <p:spPr>
          <a:xfrm>
            <a:off x="21518674" y="819806"/>
            <a:ext cx="5142071" cy="4550578"/>
          </a:xfrm>
          <a:prstGeom prst="rect">
            <a:avLst/>
          </a:prstGeom>
          <a:ln w="38100">
            <a:noFill/>
          </a:ln>
        </p:spPr>
      </p:pic>
      <p:sp>
        <p:nvSpPr>
          <p:cNvPr id="17" name="TextBox 16"/>
          <p:cNvSpPr txBox="1"/>
          <p:nvPr/>
        </p:nvSpPr>
        <p:spPr>
          <a:xfrm>
            <a:off x="933801" y="5819506"/>
            <a:ext cx="25700304" cy="1200329"/>
          </a:xfrm>
          <a:prstGeom prst="rect">
            <a:avLst/>
          </a:prstGeom>
          <a:noFill/>
          <a:ln w="38100">
            <a:solidFill>
              <a:srgbClr val="C00000"/>
            </a:solidFill>
          </a:ln>
        </p:spPr>
        <p:txBody>
          <a:bodyPr wrap="square" rtlCol="0">
            <a:spAutoFit/>
          </a:bodyPr>
          <a:lstStyle/>
          <a:p>
            <a:pPr algn="ctr"/>
            <a:r>
              <a:rPr lang="en-US" sz="7200" b="1" dirty="0" smtClean="0">
                <a:solidFill>
                  <a:srgbClr val="990000"/>
                </a:solidFill>
                <a:effectLst>
                  <a:outerShdw blurRad="38100" dist="38100" dir="2700000" algn="tl">
                    <a:srgbClr val="000000"/>
                  </a:outerShdw>
                </a:effectLst>
                <a:cs typeface="Arial" pitchFamily="34" charset="0"/>
              </a:rPr>
              <a:t>Marshall </a:t>
            </a:r>
            <a:r>
              <a:rPr lang="en-US" sz="7200" b="1" dirty="0">
                <a:solidFill>
                  <a:srgbClr val="990000"/>
                </a:solidFill>
                <a:effectLst>
                  <a:outerShdw blurRad="38100" dist="38100" dir="2700000" algn="tl">
                    <a:srgbClr val="000000"/>
                  </a:outerShdw>
                </a:effectLst>
                <a:cs typeface="Arial" pitchFamily="34" charset="0"/>
              </a:rPr>
              <a:t>Machine</a:t>
            </a:r>
          </a:p>
        </p:txBody>
      </p:sp>
    </p:spTree>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1279525" rtl="0" eaLnBrk="0" fontAlgn="base" latinLnBrk="0" hangingPunct="0">
          <a:lnSpc>
            <a:spcPct val="100000"/>
          </a:lnSpc>
          <a:spcBef>
            <a:spcPct val="0"/>
          </a:spcBef>
          <a:spcAft>
            <a:spcPct val="0"/>
          </a:spcAft>
          <a:buClrTx/>
          <a:buSzTx/>
          <a:buFontTx/>
          <a:buNone/>
          <a:tabLst/>
          <a:defRPr kumimoji="0" lang="en-US" sz="2800" b="0" i="0" u="none" strike="noStrike" cap="none" normalizeH="0" baseline="0" smtClean="0">
            <a:ln>
              <a:noFill/>
            </a:ln>
            <a:solidFill>
              <a:schemeClr val="tx1"/>
            </a:solidFill>
            <a:effectLst/>
            <a:latin typeface="Arial"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1279525" rtl="0" eaLnBrk="0" fontAlgn="base" latinLnBrk="0" hangingPunct="0">
          <a:lnSpc>
            <a:spcPct val="100000"/>
          </a:lnSpc>
          <a:spcBef>
            <a:spcPct val="0"/>
          </a:spcBef>
          <a:spcAft>
            <a:spcPct val="0"/>
          </a:spcAft>
          <a:buClrTx/>
          <a:buSzTx/>
          <a:buFontTx/>
          <a:buNone/>
          <a:tabLst/>
          <a:defRPr kumimoji="0" lang="en-US" sz="2800" b="0" i="0" u="none" strike="noStrike" cap="none" normalizeH="0" baseline="0" smtClean="0">
            <a:ln>
              <a:noFill/>
            </a:ln>
            <a:solidFill>
              <a:schemeClr val="tx1"/>
            </a:solidFill>
            <a:effectLst/>
            <a:latin typeface="Arial" pitchFamily="34"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2031</TotalTime>
  <Words>582</Words>
  <Application>Microsoft Office PowerPoint</Application>
  <PresentationFormat>Custom</PresentationFormat>
  <Paragraphs>46</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Cambria</vt:lpstr>
      <vt:lpstr>Times New Roman</vt:lpstr>
      <vt:lpstr>Default Design</vt:lpstr>
      <vt:lpstr>PowerPoint Presentation</vt:lpstr>
    </vt:vector>
  </TitlesOfParts>
  <Company>Genigraphics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48h x 30w poster template</dc:title>
  <dc:creator>Jay Larson</dc:creator>
  <dc:description>Call us at 1-800-790-4001_x000d_
www.genigraphics.com</dc:description>
  <cp:lastModifiedBy>Mahmoud Owais</cp:lastModifiedBy>
  <cp:revision>152</cp:revision>
  <cp:lastPrinted>2000-08-03T00:31:24Z</cp:lastPrinted>
  <dcterms:created xsi:type="dcterms:W3CDTF">2000-02-09T15:01:13Z</dcterms:created>
  <dcterms:modified xsi:type="dcterms:W3CDTF">2017-11-15T11:15:32Z</dcterms:modified>
</cp:coreProperties>
</file>