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640960" cy="4752528"/>
          </a:xfrm>
        </p:spPr>
        <p:txBody>
          <a:bodyPr>
            <a:normAutofit fontScale="55000" lnSpcReduction="20000"/>
          </a:bodyPr>
          <a:lstStyle/>
          <a:p>
            <a:pPr rtl="0"/>
            <a:r>
              <a:rPr lang="ar-SA" sz="5100" b="1" dirty="0">
                <a:solidFill>
                  <a:schemeClr val="tx1"/>
                </a:solidFill>
              </a:rPr>
              <a:t> </a:t>
            </a:r>
            <a:r>
              <a:rPr lang="ar-SA" sz="5100" b="1" dirty="0" smtClean="0">
                <a:solidFill>
                  <a:schemeClr val="tx1"/>
                </a:solidFill>
              </a:rPr>
              <a:t>يسر وحدة الدراسات العليا بالتعاون </a:t>
            </a:r>
            <a:r>
              <a:rPr lang="ar-SA" sz="5100" b="1" dirty="0">
                <a:solidFill>
                  <a:schemeClr val="tx1"/>
                </a:solidFill>
              </a:rPr>
              <a:t>مع </a:t>
            </a:r>
            <a:r>
              <a:rPr lang="ar-SA" sz="5100" b="1" dirty="0" smtClean="0">
                <a:solidFill>
                  <a:schemeClr val="tx1"/>
                </a:solidFill>
              </a:rPr>
              <a:t>.قسم الكيمياء دعوة </a:t>
            </a:r>
            <a:r>
              <a:rPr lang="ar-SA" sz="5100" b="1" dirty="0">
                <a:solidFill>
                  <a:schemeClr val="tx1"/>
                </a:solidFill>
              </a:rPr>
              <a:t>سعادتكم لحضور   </a:t>
            </a:r>
          </a:p>
          <a:p>
            <a:pPr rtl="0"/>
            <a:r>
              <a:rPr lang="ar-SA" sz="5100" b="1" dirty="0" smtClean="0">
                <a:solidFill>
                  <a:schemeClr val="tx1"/>
                </a:solidFill>
              </a:rPr>
              <a:t>محاضرة </a:t>
            </a:r>
            <a:r>
              <a:rPr lang="ar-SA" sz="5100" b="1" dirty="0">
                <a:solidFill>
                  <a:schemeClr val="tx1"/>
                </a:solidFill>
              </a:rPr>
              <a:t>علمية</a:t>
            </a:r>
          </a:p>
          <a:p>
            <a:r>
              <a:rPr lang="ar-SA" sz="5100" b="1" dirty="0">
                <a:solidFill>
                  <a:schemeClr val="tx1"/>
                </a:solidFill>
              </a:rPr>
              <a:t>  بعنوان </a:t>
            </a:r>
          </a:p>
          <a:p>
            <a:r>
              <a:rPr lang="ar-SA" sz="6500" b="1" dirty="0" smtClean="0">
                <a:solidFill>
                  <a:srgbClr val="FF0000"/>
                </a:solidFill>
              </a:rPr>
              <a:t>كتابة الرسالة العلمية</a:t>
            </a:r>
            <a:endParaRPr lang="ar-SA" sz="6500" b="1" dirty="0">
              <a:solidFill>
                <a:srgbClr val="FF0000"/>
              </a:solidFill>
            </a:endParaRPr>
          </a:p>
          <a:p>
            <a:r>
              <a:rPr lang="ar-SA" sz="5100" b="1" dirty="0">
                <a:solidFill>
                  <a:schemeClr val="tx1"/>
                </a:solidFill>
              </a:rPr>
              <a:t>اعداد</a:t>
            </a:r>
          </a:p>
          <a:p>
            <a:r>
              <a:rPr lang="ar-SA" sz="5100" b="1" dirty="0" err="1" smtClean="0">
                <a:solidFill>
                  <a:schemeClr val="tx1"/>
                </a:solidFill>
              </a:rPr>
              <a:t>د.نوال</a:t>
            </a:r>
            <a:r>
              <a:rPr lang="ar-SA" sz="5100" b="1" dirty="0" smtClean="0">
                <a:solidFill>
                  <a:schemeClr val="tx1"/>
                </a:solidFill>
              </a:rPr>
              <a:t> محجوب</a:t>
            </a:r>
            <a:endParaRPr lang="ar-SA" sz="5100" b="1" dirty="0">
              <a:solidFill>
                <a:schemeClr val="tx1"/>
              </a:solidFill>
            </a:endParaRPr>
          </a:p>
          <a:p>
            <a:r>
              <a:rPr lang="ar-SA" sz="5100" b="1" dirty="0">
                <a:solidFill>
                  <a:schemeClr val="tx1"/>
                </a:solidFill>
              </a:rPr>
              <a:t>الاستاذ المساعد</a:t>
            </a:r>
            <a:r>
              <a:rPr lang="ar-SA" sz="5100" b="1" dirty="0" smtClean="0">
                <a:solidFill>
                  <a:schemeClr val="tx1"/>
                </a:solidFill>
              </a:rPr>
              <a:t>/ </a:t>
            </a:r>
            <a:r>
              <a:rPr lang="ar-SA" sz="5100" b="1" dirty="0">
                <a:solidFill>
                  <a:schemeClr val="tx1"/>
                </a:solidFill>
              </a:rPr>
              <a:t>بقسم </a:t>
            </a:r>
            <a:r>
              <a:rPr lang="ar-SA" sz="5100" b="1" dirty="0" smtClean="0">
                <a:solidFill>
                  <a:schemeClr val="tx1"/>
                </a:solidFill>
              </a:rPr>
              <a:t>الكيمياء</a:t>
            </a:r>
            <a:endParaRPr lang="ar-SA" sz="5100" b="1" dirty="0">
              <a:solidFill>
                <a:schemeClr val="tx1"/>
              </a:solidFill>
            </a:endParaRPr>
          </a:p>
          <a:p>
            <a:r>
              <a:rPr lang="ar-SA" sz="5100" b="1" dirty="0">
                <a:solidFill>
                  <a:schemeClr val="tx1"/>
                </a:solidFill>
              </a:rPr>
              <a:t>وذلك يوم </a:t>
            </a:r>
            <a:r>
              <a:rPr lang="ar-SA" sz="5100" b="1" dirty="0" smtClean="0">
                <a:solidFill>
                  <a:schemeClr val="tx1"/>
                </a:solidFill>
              </a:rPr>
              <a:t>.الثلاثاء  </a:t>
            </a:r>
            <a:r>
              <a:rPr lang="ar-SA" sz="5100" b="1" dirty="0">
                <a:solidFill>
                  <a:schemeClr val="tx1"/>
                </a:solidFill>
              </a:rPr>
              <a:t>الموافق </a:t>
            </a:r>
            <a:r>
              <a:rPr lang="ar-SA" sz="5100" b="1" dirty="0" smtClean="0">
                <a:solidFill>
                  <a:schemeClr val="tx1"/>
                </a:solidFill>
              </a:rPr>
              <a:t>5/3/1438هـ</a:t>
            </a:r>
            <a:endParaRPr lang="ar-SA" sz="5100" b="1" dirty="0">
              <a:solidFill>
                <a:schemeClr val="tx1"/>
              </a:solidFill>
            </a:endParaRPr>
          </a:p>
          <a:p>
            <a:r>
              <a:rPr lang="ar-SA" sz="5100" b="1" dirty="0">
                <a:solidFill>
                  <a:schemeClr val="tx1"/>
                </a:solidFill>
              </a:rPr>
              <a:t>في قاعة </a:t>
            </a:r>
            <a:r>
              <a:rPr lang="ar-SA" sz="5100" b="1" dirty="0" smtClean="0">
                <a:solidFill>
                  <a:schemeClr val="tx1"/>
                </a:solidFill>
              </a:rPr>
              <a:t>68</a:t>
            </a:r>
            <a:endParaRPr lang="ar-SA" sz="5100" b="1" dirty="0">
              <a:solidFill>
                <a:schemeClr val="tx1"/>
              </a:solidFill>
            </a:endParaRPr>
          </a:p>
          <a:p>
            <a:r>
              <a:rPr lang="ar-SA" sz="5100" b="1" dirty="0">
                <a:solidFill>
                  <a:schemeClr val="tx1"/>
                </a:solidFill>
              </a:rPr>
              <a:t>يسعدنا حضوركم</a:t>
            </a:r>
          </a:p>
          <a:p>
            <a:pPr algn="ctr"/>
            <a:endParaRPr lang="ar-SA" dirty="0"/>
          </a:p>
        </p:txBody>
      </p:sp>
      <p:pic>
        <p:nvPicPr>
          <p:cNvPr id="1026" name="Picture 2" descr="نتيجة بحث الصور عن رسالة ماجستير او دكتورا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664"/>
            <a:ext cx="8928992" cy="131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08489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نوال محجوب سليمان</dc:creator>
  <cp:lastModifiedBy>Nawal suleman</cp:lastModifiedBy>
  <cp:revision>1</cp:revision>
  <dcterms:created xsi:type="dcterms:W3CDTF">2017-01-18T09:50:50Z</dcterms:created>
  <dcterms:modified xsi:type="dcterms:W3CDTF">2017-01-18T09:59:24Z</dcterms:modified>
</cp:coreProperties>
</file>