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2" d="100"/>
          <a:sy n="72" d="100"/>
        </p:scale>
        <p:origin x="6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4B8DE979-4C82-4D42-82FD-78530CBF3C90}" type="datetimeFigureOut">
              <a:rPr lang="en-US" smtClean="0"/>
              <a:t>3/3/2017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34EAB82-40B1-4C26-AD6E-515E38B0FBE3}" type="slidenum">
              <a:rPr lang="en-US" smtClean="0"/>
              <a:t>‹#›</a:t>
            </a:fld>
            <a:endParaRPr lang="en-US"/>
          </a:p>
        </p:txBody>
      </p:sp>
    </p:spTree>
    <p:extLst>
      <p:ext uri="{BB962C8B-B14F-4D97-AF65-F5344CB8AC3E}">
        <p14:creationId xmlns:p14="http://schemas.microsoft.com/office/powerpoint/2010/main" val="3162819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4B8DE979-4C82-4D42-82FD-78530CBF3C90}" type="datetimeFigureOut">
              <a:rPr lang="en-US" smtClean="0"/>
              <a:t>3/3/2017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34EAB82-40B1-4C26-AD6E-515E38B0FBE3}" type="slidenum">
              <a:rPr lang="en-US" smtClean="0"/>
              <a:t>‹#›</a:t>
            </a:fld>
            <a:endParaRPr lang="en-US"/>
          </a:p>
        </p:txBody>
      </p:sp>
    </p:spTree>
    <p:extLst>
      <p:ext uri="{BB962C8B-B14F-4D97-AF65-F5344CB8AC3E}">
        <p14:creationId xmlns:p14="http://schemas.microsoft.com/office/powerpoint/2010/main" val="2457541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4B8DE979-4C82-4D42-82FD-78530CBF3C90}" type="datetimeFigureOut">
              <a:rPr lang="en-US" smtClean="0"/>
              <a:t>3/3/2017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34EAB82-40B1-4C26-AD6E-515E38B0FBE3}" type="slidenum">
              <a:rPr lang="en-US" smtClean="0"/>
              <a:t>‹#›</a:t>
            </a:fld>
            <a:endParaRPr lang="en-US"/>
          </a:p>
        </p:txBody>
      </p:sp>
    </p:spTree>
    <p:extLst>
      <p:ext uri="{BB962C8B-B14F-4D97-AF65-F5344CB8AC3E}">
        <p14:creationId xmlns:p14="http://schemas.microsoft.com/office/powerpoint/2010/main" val="2217812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4B8DE979-4C82-4D42-82FD-78530CBF3C90}" type="datetimeFigureOut">
              <a:rPr lang="en-US" smtClean="0"/>
              <a:t>3/3/2017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34EAB82-40B1-4C26-AD6E-515E38B0FBE3}" type="slidenum">
              <a:rPr lang="en-US" smtClean="0"/>
              <a:t>‹#›</a:t>
            </a:fld>
            <a:endParaRPr lang="en-US"/>
          </a:p>
        </p:txBody>
      </p:sp>
    </p:spTree>
    <p:extLst>
      <p:ext uri="{BB962C8B-B14F-4D97-AF65-F5344CB8AC3E}">
        <p14:creationId xmlns:p14="http://schemas.microsoft.com/office/powerpoint/2010/main" val="1747450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تحرير أنماط النص الرئيسي</a:t>
            </a:r>
          </a:p>
        </p:txBody>
      </p:sp>
      <p:sp>
        <p:nvSpPr>
          <p:cNvPr id="4" name="عنصر نائب للتاريخ 3"/>
          <p:cNvSpPr>
            <a:spLocks noGrp="1"/>
          </p:cNvSpPr>
          <p:nvPr>
            <p:ph type="dt" sz="half" idx="10"/>
          </p:nvPr>
        </p:nvSpPr>
        <p:spPr/>
        <p:txBody>
          <a:bodyPr/>
          <a:lstStyle/>
          <a:p>
            <a:fld id="{4B8DE979-4C82-4D42-82FD-78530CBF3C90}" type="datetimeFigureOut">
              <a:rPr lang="en-US" smtClean="0"/>
              <a:t>3/3/2017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34EAB82-40B1-4C26-AD6E-515E38B0FBE3}" type="slidenum">
              <a:rPr lang="en-US" smtClean="0"/>
              <a:t>‹#›</a:t>
            </a:fld>
            <a:endParaRPr lang="en-US"/>
          </a:p>
        </p:txBody>
      </p:sp>
    </p:spTree>
    <p:extLst>
      <p:ext uri="{BB962C8B-B14F-4D97-AF65-F5344CB8AC3E}">
        <p14:creationId xmlns:p14="http://schemas.microsoft.com/office/powerpoint/2010/main" val="2814572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4B8DE979-4C82-4D42-82FD-78530CBF3C90}" type="datetimeFigureOut">
              <a:rPr lang="en-US" smtClean="0"/>
              <a:t>3/3/2017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434EAB82-40B1-4C26-AD6E-515E38B0FBE3}" type="slidenum">
              <a:rPr lang="en-US" smtClean="0"/>
              <a:t>‹#›</a:t>
            </a:fld>
            <a:endParaRPr lang="en-US"/>
          </a:p>
        </p:txBody>
      </p:sp>
    </p:spTree>
    <p:extLst>
      <p:ext uri="{BB962C8B-B14F-4D97-AF65-F5344CB8AC3E}">
        <p14:creationId xmlns:p14="http://schemas.microsoft.com/office/powerpoint/2010/main" val="182190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4B8DE979-4C82-4D42-82FD-78530CBF3C90}" type="datetimeFigureOut">
              <a:rPr lang="en-US" smtClean="0"/>
              <a:t>3/3/2017</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434EAB82-40B1-4C26-AD6E-515E38B0FBE3}" type="slidenum">
              <a:rPr lang="en-US" smtClean="0"/>
              <a:t>‹#›</a:t>
            </a:fld>
            <a:endParaRPr lang="en-US"/>
          </a:p>
        </p:txBody>
      </p:sp>
    </p:spTree>
    <p:extLst>
      <p:ext uri="{BB962C8B-B14F-4D97-AF65-F5344CB8AC3E}">
        <p14:creationId xmlns:p14="http://schemas.microsoft.com/office/powerpoint/2010/main" val="4236880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4B8DE979-4C82-4D42-82FD-78530CBF3C90}" type="datetimeFigureOut">
              <a:rPr lang="en-US" smtClean="0"/>
              <a:t>3/3/2017</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434EAB82-40B1-4C26-AD6E-515E38B0FBE3}" type="slidenum">
              <a:rPr lang="en-US" smtClean="0"/>
              <a:t>‹#›</a:t>
            </a:fld>
            <a:endParaRPr lang="en-US"/>
          </a:p>
        </p:txBody>
      </p:sp>
    </p:spTree>
    <p:extLst>
      <p:ext uri="{BB962C8B-B14F-4D97-AF65-F5344CB8AC3E}">
        <p14:creationId xmlns:p14="http://schemas.microsoft.com/office/powerpoint/2010/main" val="3468393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B8DE979-4C82-4D42-82FD-78530CBF3C90}" type="datetimeFigureOut">
              <a:rPr lang="en-US" smtClean="0"/>
              <a:t>3/3/2017</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434EAB82-40B1-4C26-AD6E-515E38B0FBE3}" type="slidenum">
              <a:rPr lang="en-US" smtClean="0"/>
              <a:t>‹#›</a:t>
            </a:fld>
            <a:endParaRPr lang="en-US"/>
          </a:p>
        </p:txBody>
      </p:sp>
    </p:spTree>
    <p:extLst>
      <p:ext uri="{BB962C8B-B14F-4D97-AF65-F5344CB8AC3E}">
        <p14:creationId xmlns:p14="http://schemas.microsoft.com/office/powerpoint/2010/main" val="2567810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4B8DE979-4C82-4D42-82FD-78530CBF3C90}" type="datetimeFigureOut">
              <a:rPr lang="en-US" smtClean="0"/>
              <a:t>3/3/2017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434EAB82-40B1-4C26-AD6E-515E38B0FBE3}" type="slidenum">
              <a:rPr lang="en-US" smtClean="0"/>
              <a:t>‹#›</a:t>
            </a:fld>
            <a:endParaRPr lang="en-US"/>
          </a:p>
        </p:txBody>
      </p:sp>
    </p:spTree>
    <p:extLst>
      <p:ext uri="{BB962C8B-B14F-4D97-AF65-F5344CB8AC3E}">
        <p14:creationId xmlns:p14="http://schemas.microsoft.com/office/powerpoint/2010/main" val="3435864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4B8DE979-4C82-4D42-82FD-78530CBF3C90}" type="datetimeFigureOut">
              <a:rPr lang="en-US" smtClean="0"/>
              <a:t>3/3/2017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434EAB82-40B1-4C26-AD6E-515E38B0FBE3}" type="slidenum">
              <a:rPr lang="en-US" smtClean="0"/>
              <a:t>‹#›</a:t>
            </a:fld>
            <a:endParaRPr lang="en-US"/>
          </a:p>
        </p:txBody>
      </p:sp>
    </p:spTree>
    <p:extLst>
      <p:ext uri="{BB962C8B-B14F-4D97-AF65-F5344CB8AC3E}">
        <p14:creationId xmlns:p14="http://schemas.microsoft.com/office/powerpoint/2010/main" val="3991991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B8DE979-4C82-4D42-82FD-78530CBF3C90}" type="datetimeFigureOut">
              <a:rPr lang="en-US" smtClean="0"/>
              <a:t>3/3/2017</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34EAB82-40B1-4C26-AD6E-515E38B0FBE3}" type="slidenum">
              <a:rPr lang="en-US" smtClean="0"/>
              <a:t>‹#›</a:t>
            </a:fld>
            <a:endParaRPr lang="en-US"/>
          </a:p>
        </p:txBody>
      </p:sp>
    </p:spTree>
    <p:extLst>
      <p:ext uri="{BB962C8B-B14F-4D97-AF65-F5344CB8AC3E}">
        <p14:creationId xmlns:p14="http://schemas.microsoft.com/office/powerpoint/2010/main" val="1337127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861391" y="538409"/>
            <a:ext cx="10177669" cy="5885457"/>
          </a:xfrm>
          <a:prstGeom prst="rect">
            <a:avLst/>
          </a:prstGeom>
        </p:spPr>
        <p:txBody>
          <a:bodyPr wrap="square">
            <a:spAutoFit/>
          </a:bodyPr>
          <a:lstStyle/>
          <a:p>
            <a:pPr>
              <a:lnSpc>
                <a:spcPct val="107000"/>
              </a:lnSpc>
              <a:spcAft>
                <a:spcPts val="800"/>
              </a:spcAf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latin typeface="Calibri" panose="020F0502020204030204" pitchFamily="34"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Aft>
                <a:spcPts val="800"/>
              </a:spcAft>
            </a:pPr>
            <a:r>
              <a:rPr lang="ar-SA" sz="2000" b="1" u="sng" dirty="0">
                <a:effectLst/>
                <a:latin typeface="Calibri" panose="020F0502020204030204" pitchFamily="34" charset="0"/>
                <a:ea typeface="Times New Roman" panose="02020603050405020304" pitchFamily="18" charset="0"/>
                <a:cs typeface="Times New Roman" panose="02020603050405020304" pitchFamily="18" charset="0"/>
              </a:rPr>
              <a:t>حفل استقبال الطالبات المستجدات بكلية إدارة الأعمال</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latin typeface="Calibri" panose="020F0502020204030204" pitchFamily="34"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latin typeface="Calibri" panose="020F0502020204030204" pitchFamily="34" charset="0"/>
                <a:ea typeface="Times New Roman" panose="02020603050405020304" pitchFamily="18" charset="0"/>
                <a:cs typeface="Times New Roman" panose="02020603050405020304" pitchFamily="18" charset="0"/>
              </a:rPr>
              <a:t>نظّمت كلية إدارة الاعمال بأقسام الطالبات الخميس الموافق 03/06/1438هـ لقاء خاص بالطالبات المستجدات بالفصل الدراسي الثاني 1437/1438هـ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latin typeface="Calibri" panose="020F0502020204030204" pitchFamily="34" charset="0"/>
                <a:ea typeface="Times New Roman" panose="02020603050405020304" pitchFamily="18" charset="0"/>
                <a:cs typeface="Times New Roman" panose="02020603050405020304" pitchFamily="18" charset="0"/>
              </a:rPr>
              <a:t>حيث بدأ اللقاء بكلمة ترحيبية من أعضاء هيئة التدريس بالقسم مرحبات بالطالبات ومباركات لهن اختيارهن الموّفق لكلية إدارة الأعمال بالمجمعة وتم تعريف الطالبات المستجدات بالكلية وأقسامها، كذلك تم التأكيد على ضرورة أن تتطلع الطالبة على أنظمة الكلية، ولوائحها، وحقوق الطالبة وواجباتها من خلال موقع الكلية والجامعة</a:t>
            </a:r>
            <a:r>
              <a:rPr lang="en-US" dirty="0">
                <a:latin typeface="Calibri" panose="020F0502020204030204" pitchFamily="34"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latin typeface="Calibri" panose="020F0502020204030204" pitchFamily="34" charset="0"/>
                <a:ea typeface="Times New Roman" panose="02020603050405020304" pitchFamily="18" charset="0"/>
                <a:cs typeface="Times New Roman" panose="02020603050405020304" pitchFamily="18" charset="0"/>
              </a:rPr>
              <a:t>كما تخلّل اللقاء أسئلة من الطالبات حول دراستهن الجامعية والحذف والإضافة والخطط الدراسية والمسارات المفتوحة في الكلية وقد تمت الإجابة على كل استفساراتهن متمنين لهن التوفيق.</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latin typeface="Calibri" panose="020F0502020204030204" pitchFamily="34" charset="0"/>
                <a:ea typeface="Times New Roman" panose="02020603050405020304" pitchFamily="18" charset="0"/>
                <a:cs typeface="Times New Roman" panose="02020603050405020304" pitchFamily="18" charset="0"/>
              </a:rPr>
              <a:t>وبنهاية اللقاء تم دعوة الطالبات الحضور للضيافة وبتوزيع حقائب عليهن تحتوي على </a:t>
            </a:r>
            <a:r>
              <a:rPr lang="ar-SA" dirty="0" err="1">
                <a:latin typeface="Calibri" panose="020F0502020204030204" pitchFamily="34" charset="0"/>
                <a:ea typeface="Times New Roman" panose="02020603050405020304" pitchFamily="18" charset="0"/>
                <a:cs typeface="Times New Roman" panose="02020603050405020304" pitchFamily="18" charset="0"/>
              </a:rPr>
              <a:t>بروشورات</a:t>
            </a:r>
            <a:r>
              <a:rPr lang="ar-SA" dirty="0">
                <a:latin typeface="Calibri" panose="020F0502020204030204" pitchFamily="34" charset="0"/>
                <a:ea typeface="Times New Roman" panose="02020603050405020304" pitchFamily="18" charset="0"/>
                <a:cs typeface="Times New Roman" panose="02020603050405020304" pitchFamily="18" charset="0"/>
              </a:rPr>
              <a:t> تعريفية وإرشادية وكل ما يخص الطالبة ويهمها خلال فترة تواجدها بالكلية.</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latin typeface="Calibri" panose="020F0502020204030204" pitchFamily="34" charset="0"/>
                <a:ea typeface="Times New Roman" panose="02020603050405020304" pitchFamily="18" charset="0"/>
                <a:cs typeface="Times New Roman" panose="02020603050405020304" pitchFamily="18" charset="0"/>
              </a:rPr>
              <a:t>ومن هذا المنطلق يتقدم سعادة عميد الكلية الدكتور سعد بن محمد </a:t>
            </a:r>
            <a:r>
              <a:rPr lang="ar-SA" dirty="0" err="1">
                <a:latin typeface="Calibri" panose="020F0502020204030204" pitchFamily="34" charset="0"/>
                <a:ea typeface="Times New Roman" panose="02020603050405020304" pitchFamily="18" charset="0"/>
                <a:cs typeface="Times New Roman" panose="02020603050405020304" pitchFamily="18" charset="0"/>
              </a:rPr>
              <a:t>الفليِّح</a:t>
            </a:r>
            <a:r>
              <a:rPr lang="ar-SA" dirty="0">
                <a:latin typeface="Calibri" panose="020F0502020204030204" pitchFamily="34" charset="0"/>
                <a:ea typeface="Times New Roman" panose="02020603050405020304" pitchFamily="18" charset="0"/>
                <a:cs typeface="Times New Roman" panose="02020603050405020304" pitchFamily="18" charset="0"/>
              </a:rPr>
              <a:t> بالشكر لمنسوبي الكلية بأقسام الطالبات من أعضاء هيئة تدريس وإداريات مُرِّحباً بالطالبات المستجدات مشيراً إلى أهمية طلب العلم والسعي له بالجد والاجتهاد والتحلي بالأخلاق الفاضلة والقيم الحميدة والتقيد بأنظمة الجامعة متمنياً لهن عام دراسي جديد مليء بالاجتهاد في طلب العلم وتحقيق أعلى الدرجات والسعي الى التميز والنجاح مؤكداً أن الكلية تسعى لتوفير البيئة التعليمية المناسبة لتحقيق طموحاتهن.</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939663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شاشة عريضة</PresentationFormat>
  <Paragraphs>9</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2</cp:revision>
  <dcterms:created xsi:type="dcterms:W3CDTF">2017-03-03T12:36:39Z</dcterms:created>
  <dcterms:modified xsi:type="dcterms:W3CDTF">2017-03-03T12:37:32Z</dcterms:modified>
</cp:coreProperties>
</file>