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CBAE535-3162-446D-AA67-EE9C6A82954F}"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4145801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CBAE535-3162-446D-AA67-EE9C6A82954F}"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302873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CBAE535-3162-446D-AA67-EE9C6A82954F}"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286669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CBAE535-3162-446D-AA67-EE9C6A82954F}"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153674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9CBAE535-3162-446D-AA67-EE9C6A82954F}" type="datetimeFigureOut">
              <a:rPr lang="en-US" smtClean="0"/>
              <a:t>2/28/2017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2350429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CBAE535-3162-446D-AA67-EE9C6A82954F}"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116862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9CBAE535-3162-446D-AA67-EE9C6A82954F}" type="datetimeFigureOut">
              <a:rPr lang="en-US" smtClean="0"/>
              <a:t>2/28/2017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309993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CBAE535-3162-446D-AA67-EE9C6A82954F}" type="datetimeFigureOut">
              <a:rPr lang="en-US" smtClean="0"/>
              <a:t>2/28/2017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135257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CBAE535-3162-446D-AA67-EE9C6A82954F}" type="datetimeFigureOut">
              <a:rPr lang="en-US" smtClean="0"/>
              <a:t>2/28/2017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1843151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9CBAE535-3162-446D-AA67-EE9C6A82954F}"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2794007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9CBAE535-3162-446D-AA67-EE9C6A82954F}" type="datetimeFigureOut">
              <a:rPr lang="en-US" smtClean="0"/>
              <a:t>2/28/2017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5B678A0-4A3B-4571-9B24-F63166898B45}" type="slidenum">
              <a:rPr lang="en-US" smtClean="0"/>
              <a:t>‹#›</a:t>
            </a:fld>
            <a:endParaRPr lang="en-US"/>
          </a:p>
        </p:txBody>
      </p:sp>
    </p:spTree>
    <p:extLst>
      <p:ext uri="{BB962C8B-B14F-4D97-AF65-F5344CB8AC3E}">
        <p14:creationId xmlns:p14="http://schemas.microsoft.com/office/powerpoint/2010/main" val="2615609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CBAE535-3162-446D-AA67-EE9C6A82954F}" type="datetimeFigureOut">
              <a:rPr lang="en-US" smtClean="0"/>
              <a:t>2/28/2017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5B678A0-4A3B-4571-9B24-F63166898B45}" type="slidenum">
              <a:rPr lang="en-US" smtClean="0"/>
              <a:t>‹#›</a:t>
            </a:fld>
            <a:endParaRPr lang="en-US"/>
          </a:p>
        </p:txBody>
      </p:sp>
    </p:spTree>
    <p:extLst>
      <p:ext uri="{BB962C8B-B14F-4D97-AF65-F5344CB8AC3E}">
        <p14:creationId xmlns:p14="http://schemas.microsoft.com/office/powerpoint/2010/main" val="3416253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2916198"/>
            <a:ext cx="6096000" cy="12690397"/>
          </a:xfrm>
          <a:prstGeom prst="rect">
            <a:avLst/>
          </a:prstGeom>
        </p:spPr>
        <p:txBody>
          <a:bodyPr>
            <a:spAutoFit/>
          </a:bodyPr>
          <a:lstStyle/>
          <a:p>
            <a:pPr algn="ctr">
              <a:lnSpc>
                <a:spcPct val="107000"/>
              </a:lnSpc>
              <a:spcAft>
                <a:spcPts val="800"/>
              </a:spcAft>
            </a:pPr>
            <a:r>
              <a:rPr lang="ar-SA" sz="2400" b="1" u="sng" dirty="0">
                <a:solidFill>
                  <a:srgbClr val="314318"/>
                </a:solidFill>
                <a:latin typeface="Calibri" panose="020F0502020204030204" pitchFamily="34" charset="0"/>
                <a:ea typeface="Calibri" panose="020F0502020204030204" pitchFamily="34" charset="0"/>
              </a:rPr>
              <a:t>كلية إدارة الأعمال تستقبل معالي مدير الجامعة في زيارة تفقدية ورئاسته لمجلس الكلية</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212121"/>
                </a:solidFill>
                <a:latin typeface="Calibri" panose="020F0502020204030204" pitchFamily="34" charset="0"/>
                <a:ea typeface="Times New Roman" panose="02020603050405020304" pitchFamily="18" charset="0"/>
              </a:rPr>
              <a:t>استقبلت الكلية يوم الأحد الموافق 29/5/1438هـ  معالي مدير الجامعة الدكتور خالد بن سعد المقرن وكان في استقباله سعادة عميد الكلية الدكتور سعد بن محمد </a:t>
            </a:r>
            <a:r>
              <a:rPr lang="ar-SA" dirty="0" err="1">
                <a:solidFill>
                  <a:srgbClr val="212121"/>
                </a:solidFill>
                <a:latin typeface="Calibri" panose="020F0502020204030204" pitchFamily="34" charset="0"/>
                <a:ea typeface="Times New Roman" panose="02020603050405020304" pitchFamily="18" charset="0"/>
              </a:rPr>
              <a:t>الفليِّح</a:t>
            </a:r>
            <a:r>
              <a:rPr lang="ar-SA" dirty="0">
                <a:solidFill>
                  <a:srgbClr val="212121"/>
                </a:solidFill>
                <a:latin typeface="Calibri" panose="020F0502020204030204" pitchFamily="34" charset="0"/>
                <a:ea typeface="Times New Roman" panose="02020603050405020304" pitchFamily="18" charset="0"/>
              </a:rPr>
              <a:t> وسعادة وكلاء الكلية ورؤساء الأقسام والتي بدأت بتشريفه لمجلس الكلية ورئاسة معاليه للجلسة والتي  بدأت بكلمة ترحيبية من سعادة عميد الكلية لمعالي مدير الجامعة ولأعضاء المجلس تلاها استعراض لتقرير الإرشاد الأكاديمي لعملية الحذف والإضافة خلال الفصل الدراسي الثاني 1437/1438هـ وسير الدراسة، وكذلك الاطلاع على تقرير وحدة التعليم الالكتروني بالكلية حول الدورات التدريبية التي قدمتها لطلاب الكلية المسجلين بالمقررات الالكترونية المطروحة عن بُعد لهذا الفصل الدراسي عبر نظام </a:t>
            </a:r>
            <a:r>
              <a:rPr lang="en-US" dirty="0">
                <a:solidFill>
                  <a:srgbClr val="212121"/>
                </a:solidFill>
                <a:latin typeface="Arial" panose="020B0604020202020204" pitchFamily="34" charset="0"/>
                <a:ea typeface="Times New Roman" panose="02020603050405020304" pitchFamily="18" charset="0"/>
                <a:cs typeface="Times New Roman" panose="02020603050405020304" pitchFamily="18" charset="0"/>
              </a:rPr>
              <a:t>D2L</a:t>
            </a:r>
            <a:r>
              <a:rPr lang="ar-SA" dirty="0">
                <a:solidFill>
                  <a:srgbClr val="212121"/>
                </a:solidFill>
                <a:latin typeface="Calibri" panose="020F0502020204030204" pitchFamily="34" charset="0"/>
                <a:ea typeface="Times New Roman" panose="02020603050405020304" pitchFamily="18" charset="0"/>
              </a:rPr>
              <a:t>، مع ذكر أهم الإنجازات التي تحققت للكلية في الفصل الدراسي الأول 1437/1438هـ، هذا وقد أوصى المجلس باستمرار الإنجازات وتحقيق المزيد والاستعداد للعام الجامعي القادم بما يخدم التعليم والتعلم والبحث العلمي وتحقيق الجودة التعليمية وتطوير الأداء في شتى المجالات استجابة لمتطلبات التنمية التي تشهدها المملكة وتكرّيس إمكاناتها لخدمة المجتمع والسعي لمواكبة الجامعة في تطلعها لتحقيق التميز</a:t>
            </a:r>
            <a:r>
              <a:rPr lang="ar-SA"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 وفي نهاية المجلس أشاد معاليه على الجهود وعبّر عن سروره لما رآه من جهد كبير بذل من منسوبي الكلية وقيادتها وما حققته الكلية من إنجازات خلال هذا العام، بعدها قدّم عميد الكلية وأعضاء مجلسها شكرهم لمعاليه والتي من شأنها الدعم المستمر وتقوية وتعزيز العملية التعليمية ورفع مستوى مهنية العمل الأكاديمي.</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تلا ذلك لقاء معاليه بمنسوبي الكلية من أعضاء هيئة تدريس وإداريين والذي بدأ اللقاء بكلمة سعادة عميد الكلية رحَّب فيها بمعالي مدير الجامعة  والحضور، تلاها كلمة معالي المدير والذي رحَّب فيها بالحضور كما أعرب معاليه عن سروره بالمشاركة في هذا اللقاء وشكره لعميد الكلية على إقامة مثل هذا اللقاء، والشكر لأصحاب السعادة وكلاء الكلية، وأعضاء هيئة التدريس؛ حيث أعرب عن سعادته بما رآه من تطور كبير جداً خلال هذا العام، وأضاف معاليه بأن من أهم واجبات الجامعة السعي الحثيث بأن نقدم للطلبة والطالبات التعليم الذي يتميز بالجودة والمهارة بما يساعدهم على الالتحاق بفرص العمل وحث من خلالها منسوبي الكلية على مواصلة جهودهم لرفع كفاءة وجودة مخرجاتها.</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بعدها تفضّل معاليه بعمل جولة على مرافق الكلية والقاعات الدراسية استمع من خلالها الى شرح موجز عن خدمات الكلية وبرامجها، وزار فيها قاعة الأنشطة الطلابية ومعمل الحاسب </a:t>
            </a:r>
            <a:r>
              <a:rPr lang="ar-SA" dirty="0" err="1">
                <a:solidFill>
                  <a:srgbClr val="212121"/>
                </a:solidFill>
                <a:latin typeface="Calibri" panose="020F0502020204030204" pitchFamily="34" charset="0"/>
                <a:ea typeface="Times New Roman" panose="02020603050405020304" pitchFamily="18" charset="0"/>
                <a:cs typeface="Times New Roman" panose="02020603050405020304" pitchFamily="18" charset="0"/>
              </a:rPr>
              <a:t>تلآلي</a:t>
            </a:r>
            <a:r>
              <a:rPr lang="ar-SA"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 ووحدة ضمان الجودة بالكلية وقاعة البث التليفزيوني التي تربط الكلية بأقسام الطالبات ، كما زار الأندية الطلابية (نادي ريادة الأعمال- نادي القانون).</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عَقِبَ ذلك ختام الزيارة والذي تقدّم فيها عميد الكلية بالشكر لمعالي مدير الجامعة على دعمه المستمر، وتوفير كافة الإمكانات، و</a:t>
            </a:r>
            <a:r>
              <a:rPr lang="ar-SA" dirty="0">
                <a:solidFill>
                  <a:srgbClr val="212121"/>
                </a:solidFill>
                <a:latin typeface="Calibri" panose="020F0502020204030204" pitchFamily="34" charset="0"/>
                <a:ea typeface="Times New Roman" panose="02020603050405020304" pitchFamily="18" charset="0"/>
              </a:rPr>
              <a:t>زيارته وتشريف الكلية برئاسة مجلسها، وتوجيهاته التي لها بالغ الأثر في المزيد من التميز والرقي للكلية والجامعة </a:t>
            </a:r>
            <a:r>
              <a:rPr lang="ar-SA"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مما كان له أبلغ الأثر فيما حققته الكلية من إنجازات، كما تقدّم بالشكر لمنسوبي الكلية من أعضاء هيئة التدريس وإداريين على جهودهم وإخلاصهم وعملهم الدؤوب والذي أسهم في تطور الكلية.</a:t>
            </a:r>
            <a:r>
              <a:rPr lang="ar-SA" sz="2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709384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454</Words>
  <Application>Microsoft Office PowerPoint</Application>
  <PresentationFormat>شاشة عريضة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2017-02-28T03:28:14Z</dcterms:created>
  <dcterms:modified xsi:type="dcterms:W3CDTF">2017-02-28T03:28:31Z</dcterms:modified>
</cp:coreProperties>
</file>