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2" d="100"/>
          <a:sy n="72" d="100"/>
        </p:scale>
        <p:origin x="660"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135D1B3A-D6DD-4F39-BC8B-9F2DA4475FC0}" type="datetimeFigureOut">
              <a:rPr lang="en-US" smtClean="0"/>
              <a:t>2/28/2017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D3046D7-F109-4289-98FD-9625CDCFFF19}" type="slidenum">
              <a:rPr lang="en-US" smtClean="0"/>
              <a:t>‹#›</a:t>
            </a:fld>
            <a:endParaRPr lang="en-US"/>
          </a:p>
        </p:txBody>
      </p:sp>
    </p:spTree>
    <p:extLst>
      <p:ext uri="{BB962C8B-B14F-4D97-AF65-F5344CB8AC3E}">
        <p14:creationId xmlns:p14="http://schemas.microsoft.com/office/powerpoint/2010/main" val="606160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135D1B3A-D6DD-4F39-BC8B-9F2DA4475FC0}" type="datetimeFigureOut">
              <a:rPr lang="en-US" smtClean="0"/>
              <a:t>2/28/2017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D3046D7-F109-4289-98FD-9625CDCFFF19}" type="slidenum">
              <a:rPr lang="en-US" smtClean="0"/>
              <a:t>‹#›</a:t>
            </a:fld>
            <a:endParaRPr lang="en-US"/>
          </a:p>
        </p:txBody>
      </p:sp>
    </p:spTree>
    <p:extLst>
      <p:ext uri="{BB962C8B-B14F-4D97-AF65-F5344CB8AC3E}">
        <p14:creationId xmlns:p14="http://schemas.microsoft.com/office/powerpoint/2010/main" val="723663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135D1B3A-D6DD-4F39-BC8B-9F2DA4475FC0}" type="datetimeFigureOut">
              <a:rPr lang="en-US" smtClean="0"/>
              <a:t>2/28/2017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D3046D7-F109-4289-98FD-9625CDCFFF19}" type="slidenum">
              <a:rPr lang="en-US" smtClean="0"/>
              <a:t>‹#›</a:t>
            </a:fld>
            <a:endParaRPr lang="en-US"/>
          </a:p>
        </p:txBody>
      </p:sp>
    </p:spTree>
    <p:extLst>
      <p:ext uri="{BB962C8B-B14F-4D97-AF65-F5344CB8AC3E}">
        <p14:creationId xmlns:p14="http://schemas.microsoft.com/office/powerpoint/2010/main" val="3768071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135D1B3A-D6DD-4F39-BC8B-9F2DA4475FC0}" type="datetimeFigureOut">
              <a:rPr lang="en-US" smtClean="0"/>
              <a:t>2/28/2017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D3046D7-F109-4289-98FD-9625CDCFFF19}" type="slidenum">
              <a:rPr lang="en-US" smtClean="0"/>
              <a:t>‹#›</a:t>
            </a:fld>
            <a:endParaRPr lang="en-US"/>
          </a:p>
        </p:txBody>
      </p:sp>
    </p:spTree>
    <p:extLst>
      <p:ext uri="{BB962C8B-B14F-4D97-AF65-F5344CB8AC3E}">
        <p14:creationId xmlns:p14="http://schemas.microsoft.com/office/powerpoint/2010/main" val="2685270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تحرير أنماط النص الرئيسي</a:t>
            </a:r>
          </a:p>
        </p:txBody>
      </p:sp>
      <p:sp>
        <p:nvSpPr>
          <p:cNvPr id="4" name="عنصر نائب للتاريخ 3"/>
          <p:cNvSpPr>
            <a:spLocks noGrp="1"/>
          </p:cNvSpPr>
          <p:nvPr>
            <p:ph type="dt" sz="half" idx="10"/>
          </p:nvPr>
        </p:nvSpPr>
        <p:spPr/>
        <p:txBody>
          <a:bodyPr/>
          <a:lstStyle/>
          <a:p>
            <a:fld id="{135D1B3A-D6DD-4F39-BC8B-9F2DA4475FC0}" type="datetimeFigureOut">
              <a:rPr lang="en-US" smtClean="0"/>
              <a:t>2/28/2017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D3046D7-F109-4289-98FD-9625CDCFFF19}" type="slidenum">
              <a:rPr lang="en-US" smtClean="0"/>
              <a:t>‹#›</a:t>
            </a:fld>
            <a:endParaRPr lang="en-US"/>
          </a:p>
        </p:txBody>
      </p:sp>
    </p:spTree>
    <p:extLst>
      <p:ext uri="{BB962C8B-B14F-4D97-AF65-F5344CB8AC3E}">
        <p14:creationId xmlns:p14="http://schemas.microsoft.com/office/powerpoint/2010/main" val="552778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135D1B3A-D6DD-4F39-BC8B-9F2DA4475FC0}" type="datetimeFigureOut">
              <a:rPr lang="en-US" smtClean="0"/>
              <a:t>2/28/2017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AD3046D7-F109-4289-98FD-9625CDCFFF19}" type="slidenum">
              <a:rPr lang="en-US" smtClean="0"/>
              <a:t>‹#›</a:t>
            </a:fld>
            <a:endParaRPr lang="en-US"/>
          </a:p>
        </p:txBody>
      </p:sp>
    </p:spTree>
    <p:extLst>
      <p:ext uri="{BB962C8B-B14F-4D97-AF65-F5344CB8AC3E}">
        <p14:creationId xmlns:p14="http://schemas.microsoft.com/office/powerpoint/2010/main" val="4022566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135D1B3A-D6DD-4F39-BC8B-9F2DA4475FC0}" type="datetimeFigureOut">
              <a:rPr lang="en-US" smtClean="0"/>
              <a:t>2/28/2017</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AD3046D7-F109-4289-98FD-9625CDCFFF19}" type="slidenum">
              <a:rPr lang="en-US" smtClean="0"/>
              <a:t>‹#›</a:t>
            </a:fld>
            <a:endParaRPr lang="en-US"/>
          </a:p>
        </p:txBody>
      </p:sp>
    </p:spTree>
    <p:extLst>
      <p:ext uri="{BB962C8B-B14F-4D97-AF65-F5344CB8AC3E}">
        <p14:creationId xmlns:p14="http://schemas.microsoft.com/office/powerpoint/2010/main" val="1654026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135D1B3A-D6DD-4F39-BC8B-9F2DA4475FC0}" type="datetimeFigureOut">
              <a:rPr lang="en-US" smtClean="0"/>
              <a:t>2/28/2017</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AD3046D7-F109-4289-98FD-9625CDCFFF19}" type="slidenum">
              <a:rPr lang="en-US" smtClean="0"/>
              <a:t>‹#›</a:t>
            </a:fld>
            <a:endParaRPr lang="en-US"/>
          </a:p>
        </p:txBody>
      </p:sp>
    </p:spTree>
    <p:extLst>
      <p:ext uri="{BB962C8B-B14F-4D97-AF65-F5344CB8AC3E}">
        <p14:creationId xmlns:p14="http://schemas.microsoft.com/office/powerpoint/2010/main" val="4225229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35D1B3A-D6DD-4F39-BC8B-9F2DA4475FC0}" type="datetimeFigureOut">
              <a:rPr lang="en-US" smtClean="0"/>
              <a:t>2/28/2017</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AD3046D7-F109-4289-98FD-9625CDCFFF19}" type="slidenum">
              <a:rPr lang="en-US" smtClean="0"/>
              <a:t>‹#›</a:t>
            </a:fld>
            <a:endParaRPr lang="en-US"/>
          </a:p>
        </p:txBody>
      </p:sp>
    </p:spTree>
    <p:extLst>
      <p:ext uri="{BB962C8B-B14F-4D97-AF65-F5344CB8AC3E}">
        <p14:creationId xmlns:p14="http://schemas.microsoft.com/office/powerpoint/2010/main" val="1675938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135D1B3A-D6DD-4F39-BC8B-9F2DA4475FC0}" type="datetimeFigureOut">
              <a:rPr lang="en-US" smtClean="0"/>
              <a:t>2/28/2017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AD3046D7-F109-4289-98FD-9625CDCFFF19}" type="slidenum">
              <a:rPr lang="en-US" smtClean="0"/>
              <a:t>‹#›</a:t>
            </a:fld>
            <a:endParaRPr lang="en-US"/>
          </a:p>
        </p:txBody>
      </p:sp>
    </p:spTree>
    <p:extLst>
      <p:ext uri="{BB962C8B-B14F-4D97-AF65-F5344CB8AC3E}">
        <p14:creationId xmlns:p14="http://schemas.microsoft.com/office/powerpoint/2010/main" val="3039629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135D1B3A-D6DD-4F39-BC8B-9F2DA4475FC0}" type="datetimeFigureOut">
              <a:rPr lang="en-US" smtClean="0"/>
              <a:t>2/28/2017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AD3046D7-F109-4289-98FD-9625CDCFFF19}" type="slidenum">
              <a:rPr lang="en-US" smtClean="0"/>
              <a:t>‹#›</a:t>
            </a:fld>
            <a:endParaRPr lang="en-US"/>
          </a:p>
        </p:txBody>
      </p:sp>
    </p:spTree>
    <p:extLst>
      <p:ext uri="{BB962C8B-B14F-4D97-AF65-F5344CB8AC3E}">
        <p14:creationId xmlns:p14="http://schemas.microsoft.com/office/powerpoint/2010/main" val="1619097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35D1B3A-D6DD-4F39-BC8B-9F2DA4475FC0}" type="datetimeFigureOut">
              <a:rPr lang="en-US" smtClean="0"/>
              <a:t>2/28/2017</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D3046D7-F109-4289-98FD-9625CDCFFF19}" type="slidenum">
              <a:rPr lang="en-US" smtClean="0"/>
              <a:t>‹#›</a:t>
            </a:fld>
            <a:endParaRPr lang="en-US"/>
          </a:p>
        </p:txBody>
      </p:sp>
    </p:spTree>
    <p:extLst>
      <p:ext uri="{BB962C8B-B14F-4D97-AF65-F5344CB8AC3E}">
        <p14:creationId xmlns:p14="http://schemas.microsoft.com/office/powerpoint/2010/main" val="1193676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810622"/>
            <a:ext cx="6096000" cy="8479244"/>
          </a:xfrm>
          <a:prstGeom prst="rect">
            <a:avLst/>
          </a:prstGeom>
        </p:spPr>
        <p:txBody>
          <a:bodyPr>
            <a:spAutoFit/>
          </a:bodyPr>
          <a:lstStyle/>
          <a:p>
            <a:pPr algn="ctr">
              <a:lnSpc>
                <a:spcPct val="107000"/>
              </a:lnSpc>
              <a:spcAft>
                <a:spcPts val="800"/>
              </a:spcAft>
            </a:pPr>
            <a:r>
              <a:rPr lang="ar-SA" sz="2000" b="1" u="sng" dirty="0">
                <a:solidFill>
                  <a:srgbClr val="314318"/>
                </a:solidFill>
                <a:latin typeface="Calibri" panose="020F0502020204030204" pitchFamily="34" charset="0"/>
                <a:ea typeface="Calibri" panose="020F0502020204030204" pitchFamily="34" charset="0"/>
              </a:rPr>
              <a:t>معالي مدير الجامعة في لقاء مع طالبات كلية إدارة الأعمال عبر البث التليفزيوني بالكلية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solidFill>
                  <a:srgbClr val="314318"/>
                </a:solidFill>
                <a:latin typeface="Calibri" panose="020F0502020204030204" pitchFamily="34" charset="0"/>
                <a:ea typeface="Calibri" panose="020F0502020204030204" pitchFamily="34"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solidFill>
                  <a:srgbClr val="314318"/>
                </a:solidFill>
                <a:latin typeface="Calibri" panose="020F0502020204030204" pitchFamily="34" charset="0"/>
                <a:ea typeface="Calibri" panose="020F0502020204030204" pitchFamily="34" charset="0"/>
              </a:rPr>
              <a:t>بهدف حرص قيادة الجامعة على سير العملية الإدارية والأكاديمية على أكمل وجه، والاطلاع على احتياجات أبناء الجامعة من الطلاب والطالبات، تشرّفت كلية إدارة الأعمال بلقاء معالي مدير الجامعة الدكتور خالد بن سعد المقرن مع بناته</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 </a:t>
            </a:r>
            <a:r>
              <a:rPr lang="ar-SA" dirty="0">
                <a:solidFill>
                  <a:srgbClr val="314318"/>
                </a:solidFill>
                <a:latin typeface="Calibri" panose="020F0502020204030204" pitchFamily="34" charset="0"/>
                <a:ea typeface="Calibri" panose="020F0502020204030204" pitchFamily="34" charset="0"/>
              </a:rPr>
              <a:t>طالبات كلية إدارة الأعمال وذلك عبر نظام البث التليفزيوني بالكلية، ويأتي هذا اللقاء أثناء زيارة معاليه للكلية الأحد الموافق 29/5/1438هـ.</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solidFill>
                  <a:srgbClr val="314318"/>
                </a:solidFill>
                <a:latin typeface="Calibri" panose="020F0502020204030204" pitchFamily="34" charset="0"/>
                <a:ea typeface="Calibri" panose="020F0502020204030204" pitchFamily="34" charset="0"/>
              </a:rPr>
              <a:t>حيث بدأ اللقاء بكلمة عميد الكلية الدكتور سعد بن محمد </a:t>
            </a:r>
            <a:r>
              <a:rPr lang="ar-SA" dirty="0" err="1">
                <a:solidFill>
                  <a:srgbClr val="314318"/>
                </a:solidFill>
                <a:latin typeface="Calibri" panose="020F0502020204030204" pitchFamily="34" charset="0"/>
                <a:ea typeface="Calibri" panose="020F0502020204030204" pitchFamily="34" charset="0"/>
              </a:rPr>
              <a:t>الفليِّح</a:t>
            </a:r>
            <a:r>
              <a:rPr lang="ar-SA" dirty="0">
                <a:solidFill>
                  <a:srgbClr val="314318"/>
                </a:solidFill>
                <a:latin typeface="Calibri" panose="020F0502020204030204" pitchFamily="34" charset="0"/>
                <a:ea typeface="Calibri" panose="020F0502020204030204" pitchFamily="34" charset="0"/>
              </a:rPr>
              <a:t> رحَّب فيها بمعالي مدير الجامعة والحضور شاكراً متابعة معاليه الدؤوبة لكلية إدارة الأعمال مؤكداً أن هدفنا الأساسي الرقي بالعملية التعليمية وتقديم مناخ مناسب ملائم لجميع الطلاب والطالبات ، ثم تفضّل معاليه بكلمة رحَّب فيها بالحضور وتهنئتهم بالفصل الدراسي الجديد كما أعرب عن سروره بهذا اللقاء والذي اتسم بأبوة حانية من معاليه والذي كان معهم في كل ما يخصهم حيث صرح بأن الطالب هو المحور الرئيسِ للجامعة ولن يقبل بأي تقصير تجاهه وأن مكتبه ومكاتب جميع المسؤولين مفتوحة لكل طالب وطالبة لتقديم كل ما يحتاجونه.</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solidFill>
                  <a:srgbClr val="314318"/>
                </a:solidFill>
                <a:latin typeface="Calibri" panose="020F0502020204030204" pitchFamily="34" charset="0"/>
                <a:ea typeface="Calibri" panose="020F0502020204030204" pitchFamily="34" charset="0"/>
              </a:rPr>
              <a:t>وفي ختام حديثه قدم معاليه عدد من الوصايا للطالبات وأكد على أن قنوات التواصل مفتوحة امامهن لحل كل العوائق التي تواجههن، وقد عبرت مجموعة من الطالبات من خلال المداخلات عن شكرهن وتقديرهن لمعالي مدير الجامعة لهذا اللقاء.</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solidFill>
                  <a:srgbClr val="314318"/>
                </a:solidFill>
                <a:latin typeface="Calibri" panose="020F0502020204030204" pitchFamily="34" charset="0"/>
                <a:ea typeface="Calibri" panose="020F0502020204030204" pitchFamily="34" charset="0"/>
              </a:rPr>
              <a:t>وفي نهاية اللقاء تقدّم سعادة عميد الكلية بالشكر لمعالي مدير الجامعة على تلبية الدعوة وحرصه واهتمامه للالتقاء بالطالبات والاستماع إلى آرائهن ومتطلباتهن وملاحظاتهن والوقوف شخصياً على رغباتهن لتحقيقها، كما تقدّم بالشكر لمنسوبات الكلية من أعضاء هيئة التدريس وإداريات على جهودهن وإخلاصهن وعملهن الدؤوب والذي أسهم في تطور الكلية.</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a:latin typeface="Calibri" panose="020F0502020204030204" pitchFamily="34" charset="0"/>
                <a:ea typeface="Times New Roman" panose="02020603050405020304" pitchFamily="18" charset="0"/>
                <a:cs typeface="Times New Roman" panose="02020603050405020304" pitchFamily="18" charset="0"/>
              </a:rPr>
              <a:t> </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462935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Words>
  <Application>Microsoft Office PowerPoint</Application>
  <PresentationFormat>شاشة عريضة</PresentationFormat>
  <Paragraphs>7</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2017-02-28T03:03:03Z</dcterms:created>
  <dcterms:modified xsi:type="dcterms:W3CDTF">2017-02-28T03:03:20Z</dcterms:modified>
</cp:coreProperties>
</file>