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60" autoAdjust="0"/>
    <p:restoredTop sz="94660"/>
  </p:normalViewPr>
  <p:slideViewPr>
    <p:cSldViewPr snapToGrid="0">
      <p:cViewPr varScale="1">
        <p:scale>
          <a:sx n="69" d="100"/>
          <a:sy n="69" d="100"/>
        </p:scale>
        <p:origin x="84"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C1F096C-74ED-406B-A964-B85D701B19C9}"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252253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C1F096C-74ED-406B-A964-B85D701B19C9}"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264981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C1F096C-74ED-406B-A964-B85D701B19C9}"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4102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C1F096C-74ED-406B-A964-B85D701B19C9}"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255665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2C1F096C-74ED-406B-A964-B85D701B19C9}"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69620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2C1F096C-74ED-406B-A964-B85D701B19C9}"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24633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C1F096C-74ED-406B-A964-B85D701B19C9}" type="datetimeFigureOut">
              <a:rPr lang="en-US" smtClean="0"/>
              <a:t>2/28/2017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96279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C1F096C-74ED-406B-A964-B85D701B19C9}" type="datetimeFigureOut">
              <a:rPr lang="en-US" smtClean="0"/>
              <a:t>2/28/2017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1642455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C1F096C-74ED-406B-A964-B85D701B19C9}" type="datetimeFigureOut">
              <a:rPr lang="en-US" smtClean="0"/>
              <a:t>2/28/2017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44298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2C1F096C-74ED-406B-A964-B85D701B19C9}"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72791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2C1F096C-74ED-406B-A964-B85D701B19C9}"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0085350-D932-48E4-A498-8AA3AA82D4B8}" type="slidenum">
              <a:rPr lang="en-US" smtClean="0"/>
              <a:t>‹#›</a:t>
            </a:fld>
            <a:endParaRPr lang="en-US"/>
          </a:p>
        </p:txBody>
      </p:sp>
    </p:spTree>
    <p:extLst>
      <p:ext uri="{BB962C8B-B14F-4D97-AF65-F5344CB8AC3E}">
        <p14:creationId xmlns:p14="http://schemas.microsoft.com/office/powerpoint/2010/main" val="241065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C1F096C-74ED-406B-A964-B85D701B19C9}" type="datetimeFigureOut">
              <a:rPr lang="en-US" smtClean="0"/>
              <a:t>2/28/2017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0085350-D932-48E4-A498-8AA3AA82D4B8}" type="slidenum">
              <a:rPr lang="en-US" smtClean="0"/>
              <a:t>‹#›</a:t>
            </a:fld>
            <a:endParaRPr lang="en-US"/>
          </a:p>
        </p:txBody>
      </p:sp>
    </p:spTree>
    <p:extLst>
      <p:ext uri="{BB962C8B-B14F-4D97-AF65-F5344CB8AC3E}">
        <p14:creationId xmlns:p14="http://schemas.microsoft.com/office/powerpoint/2010/main" val="2869974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465385"/>
            <a:ext cx="6096000" cy="9788770"/>
          </a:xfrm>
          <a:prstGeom prst="rect">
            <a:avLst/>
          </a:prstGeom>
        </p:spPr>
        <p:txBody>
          <a:bodyPr>
            <a:spAutoFit/>
          </a:bodyPr>
          <a:lstStyle/>
          <a:p>
            <a:pPr algn="ctr">
              <a:lnSpc>
                <a:spcPct val="107000"/>
              </a:lnSpc>
              <a:spcAft>
                <a:spcPts val="800"/>
              </a:spcAft>
            </a:pPr>
            <a:r>
              <a:rPr lang="ar-SA" sz="2400" b="1" u="sng" dirty="0">
                <a:effectLst/>
                <a:latin typeface="Calibri" panose="020F0502020204030204" pitchFamily="34" charset="0"/>
                <a:ea typeface="Times New Roman" panose="02020603050405020304" pitchFamily="18" charset="0"/>
                <a:cs typeface="Times New Roman" panose="02020603050405020304" pitchFamily="18" charset="0"/>
              </a:rPr>
              <a:t>سعادة عميد الكلية يترأس لجنة الخُطط الدراسية بالكلية</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بهدف متابعة مستجدات الخطط والبرامج الدراسية على مستوى الكلية بما يتوافق مع التوجهات الوطنية لضمان مخرجات عالية التأهيل معرفياً </a:t>
            </a:r>
            <a:r>
              <a:rPr lang="ar-SA" dirty="0" err="1">
                <a:latin typeface="Calibri" panose="020F0502020204030204" pitchFamily="34" charset="0"/>
                <a:ea typeface="Times New Roman" panose="02020603050405020304" pitchFamily="18" charset="0"/>
                <a:cs typeface="Times New Roman" panose="02020603050405020304" pitchFamily="18" charset="0"/>
              </a:rPr>
              <a:t>ومهارياً</a:t>
            </a:r>
            <a:r>
              <a:rPr lang="ar-SA" dirty="0">
                <a:latin typeface="Calibri" panose="020F0502020204030204" pitchFamily="34" charset="0"/>
                <a:ea typeface="Times New Roman" panose="02020603050405020304" pitchFamily="18" charset="0"/>
                <a:cs typeface="Times New Roman" panose="02020603050405020304" pitchFamily="18" charset="0"/>
              </a:rPr>
              <a:t>، ومدى استعداد الكلية للحصول على الاعتماد الأكاديمي، واستعدادات الكلية لزيارة فريق المراجعة الداخلية بالجامعة ضمن برنامج المراجعة الداخلية للكليات وفق معايير هيئة تقويم التعليم للعام الجامعي 1437/1438هـ والمقرر موعد الزيارة الخميس الموافق 17/6/1438هـ الموافق 16 مارس 2017م</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عقدت كلية إدارة الأعمال اجتماعاً برئاسة سعادة عميد الكلية الدكتور سعد بن محمد </a:t>
            </a:r>
            <a:r>
              <a:rPr lang="ar-SA" dirty="0" err="1">
                <a:latin typeface="Calibri" panose="020F0502020204030204" pitchFamily="34" charset="0"/>
                <a:ea typeface="Times New Roman" panose="02020603050405020304" pitchFamily="18" charset="0"/>
                <a:cs typeface="Times New Roman" panose="02020603050405020304" pitchFamily="18" charset="0"/>
              </a:rPr>
              <a:t>الفليّح</a:t>
            </a:r>
            <a:r>
              <a:rPr lang="ar-SA" dirty="0">
                <a:latin typeface="Calibri" panose="020F0502020204030204" pitchFamily="34" charset="0"/>
                <a:ea typeface="Times New Roman" panose="02020603050405020304" pitchFamily="18" charset="0"/>
                <a:cs typeface="Times New Roman" panose="02020603050405020304" pitchFamily="18" charset="0"/>
              </a:rPr>
              <a:t> مع لجنة الخطط الدراسية بالكلية بحضور سعادة وكيل الكلية للتطوير والجودة الدكتور أحمد بن محمد الشمري وأعضاء لجان الخطط الدراسية بأقسام الكلية الثلاثة (إدارة الأعمال – المحاسبة – القانون) والذي رحّب سعادته بالحضور موضحاً بأن هذه الاجتماع يأتي ضمن إطار توجهات الكلية لمراجعة وتطوير وتحديث البرامج والمقررات والخطط الدراسية في مختلف الأقسام الثلاثة (إدارة الأعمال –المحاسبة – القانون) وعلى كافة المستويات وفقاً لمتطلبات الاعتماد والجودة ومواكبة التطور العلمي والتقني واحتياجات سوق العمل، ويعتبر أيضاً ورشة تحضيرية تقوم بها الكلية بأقسامها الثلاثة لمراجعة الخطط الدراسية وتقويمها ورصد أوجه القصور ورفع التوصيات والمقترحات والحلول اللازمة والعمل عليها استعداداً لزيارة فريق المراجعة الداخلية بالجامعة.</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وتضمن الاجتماع مراجعة الخطط والبرامج الدراسية في أقسام الكلية ومراجعتها للتأكد من استيفائها للشروط اللازمة ومتابعة تفعيلها. و مراجعة عدد الساعات الدراسية المعتمدة لكل من (متطلبات الجامعة، ومتطلبات الكلية، ومتطلبات القسم الإجبارية والاختيارية والمساندة، والتدريب العملي ومشروع التخرج إن وجد) وتوزيعها على المستويات الدراسية مع مراعاة التسلسل العلمي ومتطلبات المقررات الدراسية السابقة أو المصاحبة، ومراجعة توصيف المقرّرات الدراسيّة، وأهدافها، ومفرداتها، والمراجع، وكذلك المخرجات، ووسائل التدريس والتقييم وتحديد -مدى توافقها مع مخرجات نواتج التعلم الخاصّة بالبرنامج الدراسي، والتأكد من مدى حاجة سوق العمل ومتطلبات التنمية  بالمملكة.</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a:latin typeface="Calibri" panose="020F0502020204030204" pitchFamily="34" charset="0"/>
                <a:ea typeface="Times New Roman" panose="02020603050405020304" pitchFamily="18" charset="0"/>
                <a:cs typeface="Times New Roman" panose="02020603050405020304" pitchFamily="18" charset="0"/>
              </a:rPr>
              <a:t>وفي نهاية الاجتماع تقدّم سعادة بالشكر لأعضاء اللجنة مثمناً الجهود المبذولة ومؤكداً الوقوف على نقاط القوة التي تمت خلال الاجتماع لتعزيزيها وإلى نقاط الضعف لتحسينها من أجل رفع شأن الكلية وتميزها بين كليات الجامعة سعياً لحصول برامج الكلية على الاعتماد الأكاديمي.</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57631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331</Words>
  <Application>Microsoft Office PowerPoint</Application>
  <PresentationFormat>شاشة عريضة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2017-02-28T02:51:04Z</dcterms:created>
  <dcterms:modified xsi:type="dcterms:W3CDTF">2017-02-28T02:51:39Z</dcterms:modified>
</cp:coreProperties>
</file>