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382FF409-119E-4A5A-A95A-46BA98899AEB}" type="datetimeFigureOut">
              <a:rPr lang="en-US" smtClean="0"/>
              <a:t>2/17/2017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2DC9DD6-C916-47B7-9353-B97AA7C5E680}" type="slidenum">
              <a:rPr lang="en-US" smtClean="0"/>
              <a:t>‹#›</a:t>
            </a:fld>
            <a:endParaRPr lang="en-US"/>
          </a:p>
        </p:txBody>
      </p:sp>
    </p:spTree>
    <p:extLst>
      <p:ext uri="{BB962C8B-B14F-4D97-AF65-F5344CB8AC3E}">
        <p14:creationId xmlns:p14="http://schemas.microsoft.com/office/powerpoint/2010/main" val="351723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382FF409-119E-4A5A-A95A-46BA98899AEB}" type="datetimeFigureOut">
              <a:rPr lang="en-US" smtClean="0"/>
              <a:t>2/17/2017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2DC9DD6-C916-47B7-9353-B97AA7C5E680}" type="slidenum">
              <a:rPr lang="en-US" smtClean="0"/>
              <a:t>‹#›</a:t>
            </a:fld>
            <a:endParaRPr lang="en-US"/>
          </a:p>
        </p:txBody>
      </p:sp>
    </p:spTree>
    <p:extLst>
      <p:ext uri="{BB962C8B-B14F-4D97-AF65-F5344CB8AC3E}">
        <p14:creationId xmlns:p14="http://schemas.microsoft.com/office/powerpoint/2010/main" val="977793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382FF409-119E-4A5A-A95A-46BA98899AEB}" type="datetimeFigureOut">
              <a:rPr lang="en-US" smtClean="0"/>
              <a:t>2/17/2017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2DC9DD6-C916-47B7-9353-B97AA7C5E680}" type="slidenum">
              <a:rPr lang="en-US" smtClean="0"/>
              <a:t>‹#›</a:t>
            </a:fld>
            <a:endParaRPr lang="en-US"/>
          </a:p>
        </p:txBody>
      </p:sp>
    </p:spTree>
    <p:extLst>
      <p:ext uri="{BB962C8B-B14F-4D97-AF65-F5344CB8AC3E}">
        <p14:creationId xmlns:p14="http://schemas.microsoft.com/office/powerpoint/2010/main" val="2703513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382FF409-119E-4A5A-A95A-46BA98899AEB}" type="datetimeFigureOut">
              <a:rPr lang="en-US" smtClean="0"/>
              <a:t>2/17/2017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2DC9DD6-C916-47B7-9353-B97AA7C5E680}" type="slidenum">
              <a:rPr lang="en-US" smtClean="0"/>
              <a:t>‹#›</a:t>
            </a:fld>
            <a:endParaRPr lang="en-US"/>
          </a:p>
        </p:txBody>
      </p:sp>
    </p:spTree>
    <p:extLst>
      <p:ext uri="{BB962C8B-B14F-4D97-AF65-F5344CB8AC3E}">
        <p14:creationId xmlns:p14="http://schemas.microsoft.com/office/powerpoint/2010/main" val="3794441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382FF409-119E-4A5A-A95A-46BA98899AEB}" type="datetimeFigureOut">
              <a:rPr lang="en-US" smtClean="0"/>
              <a:t>2/17/2017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2DC9DD6-C916-47B7-9353-B97AA7C5E680}" type="slidenum">
              <a:rPr lang="en-US" smtClean="0"/>
              <a:t>‹#›</a:t>
            </a:fld>
            <a:endParaRPr lang="en-US"/>
          </a:p>
        </p:txBody>
      </p:sp>
    </p:spTree>
    <p:extLst>
      <p:ext uri="{BB962C8B-B14F-4D97-AF65-F5344CB8AC3E}">
        <p14:creationId xmlns:p14="http://schemas.microsoft.com/office/powerpoint/2010/main" val="3485824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382FF409-119E-4A5A-A95A-46BA98899AEB}" type="datetimeFigureOut">
              <a:rPr lang="en-US" smtClean="0"/>
              <a:t>2/17/2017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2DC9DD6-C916-47B7-9353-B97AA7C5E680}" type="slidenum">
              <a:rPr lang="en-US" smtClean="0"/>
              <a:t>‹#›</a:t>
            </a:fld>
            <a:endParaRPr lang="en-US"/>
          </a:p>
        </p:txBody>
      </p:sp>
    </p:spTree>
    <p:extLst>
      <p:ext uri="{BB962C8B-B14F-4D97-AF65-F5344CB8AC3E}">
        <p14:creationId xmlns:p14="http://schemas.microsoft.com/office/powerpoint/2010/main" val="1338800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382FF409-119E-4A5A-A95A-46BA98899AEB}" type="datetimeFigureOut">
              <a:rPr lang="en-US" smtClean="0"/>
              <a:t>2/17/2017</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2DC9DD6-C916-47B7-9353-B97AA7C5E680}" type="slidenum">
              <a:rPr lang="en-US" smtClean="0"/>
              <a:t>‹#›</a:t>
            </a:fld>
            <a:endParaRPr lang="en-US"/>
          </a:p>
        </p:txBody>
      </p:sp>
    </p:spTree>
    <p:extLst>
      <p:ext uri="{BB962C8B-B14F-4D97-AF65-F5344CB8AC3E}">
        <p14:creationId xmlns:p14="http://schemas.microsoft.com/office/powerpoint/2010/main" val="4272746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382FF409-119E-4A5A-A95A-46BA98899AEB}" type="datetimeFigureOut">
              <a:rPr lang="en-US" smtClean="0"/>
              <a:t>2/17/2017</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32DC9DD6-C916-47B7-9353-B97AA7C5E680}" type="slidenum">
              <a:rPr lang="en-US" smtClean="0"/>
              <a:t>‹#›</a:t>
            </a:fld>
            <a:endParaRPr lang="en-US"/>
          </a:p>
        </p:txBody>
      </p:sp>
    </p:spTree>
    <p:extLst>
      <p:ext uri="{BB962C8B-B14F-4D97-AF65-F5344CB8AC3E}">
        <p14:creationId xmlns:p14="http://schemas.microsoft.com/office/powerpoint/2010/main" val="345738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82FF409-119E-4A5A-A95A-46BA98899AEB}" type="datetimeFigureOut">
              <a:rPr lang="en-US" smtClean="0"/>
              <a:t>2/17/2017</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2DC9DD6-C916-47B7-9353-B97AA7C5E680}" type="slidenum">
              <a:rPr lang="en-US" smtClean="0"/>
              <a:t>‹#›</a:t>
            </a:fld>
            <a:endParaRPr lang="en-US"/>
          </a:p>
        </p:txBody>
      </p:sp>
    </p:spTree>
    <p:extLst>
      <p:ext uri="{BB962C8B-B14F-4D97-AF65-F5344CB8AC3E}">
        <p14:creationId xmlns:p14="http://schemas.microsoft.com/office/powerpoint/2010/main" val="2285250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382FF409-119E-4A5A-A95A-46BA98899AEB}" type="datetimeFigureOut">
              <a:rPr lang="en-US" smtClean="0"/>
              <a:t>2/17/2017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2DC9DD6-C916-47B7-9353-B97AA7C5E680}" type="slidenum">
              <a:rPr lang="en-US" smtClean="0"/>
              <a:t>‹#›</a:t>
            </a:fld>
            <a:endParaRPr lang="en-US"/>
          </a:p>
        </p:txBody>
      </p:sp>
    </p:spTree>
    <p:extLst>
      <p:ext uri="{BB962C8B-B14F-4D97-AF65-F5344CB8AC3E}">
        <p14:creationId xmlns:p14="http://schemas.microsoft.com/office/powerpoint/2010/main" val="1570959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382FF409-119E-4A5A-A95A-46BA98899AEB}" type="datetimeFigureOut">
              <a:rPr lang="en-US" smtClean="0"/>
              <a:t>2/17/2017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2DC9DD6-C916-47B7-9353-B97AA7C5E680}" type="slidenum">
              <a:rPr lang="en-US" smtClean="0"/>
              <a:t>‹#›</a:t>
            </a:fld>
            <a:endParaRPr lang="en-US"/>
          </a:p>
        </p:txBody>
      </p:sp>
    </p:spTree>
    <p:extLst>
      <p:ext uri="{BB962C8B-B14F-4D97-AF65-F5344CB8AC3E}">
        <p14:creationId xmlns:p14="http://schemas.microsoft.com/office/powerpoint/2010/main" val="1493234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82FF409-119E-4A5A-A95A-46BA98899AEB}" type="datetimeFigureOut">
              <a:rPr lang="en-US" smtClean="0"/>
              <a:t>2/17/2017</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2DC9DD6-C916-47B7-9353-B97AA7C5E680}" type="slidenum">
              <a:rPr lang="en-US" smtClean="0"/>
              <a:t>‹#›</a:t>
            </a:fld>
            <a:endParaRPr lang="en-US"/>
          </a:p>
        </p:txBody>
      </p:sp>
    </p:spTree>
    <p:extLst>
      <p:ext uri="{BB962C8B-B14F-4D97-AF65-F5344CB8AC3E}">
        <p14:creationId xmlns:p14="http://schemas.microsoft.com/office/powerpoint/2010/main" val="284314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22851" y="1004612"/>
            <a:ext cx="10389705" cy="5276918"/>
          </a:xfrm>
        </p:spPr>
        <p:txBody>
          <a:bodyPr>
            <a:normAutofit/>
          </a:bodyPr>
          <a:lstStyle/>
          <a:p>
            <a:r>
              <a:rPr lang="ar-SA" b="1" u="sng" dirty="0"/>
              <a:t>سعادة عميد الكلية في جولة تفقدية بمبنى أقسام الطالبات مع بداية الفصل الدراسي الجديد</a:t>
            </a:r>
            <a:endParaRPr lang="en-US" dirty="0"/>
          </a:p>
          <a:p>
            <a:pPr algn="just"/>
            <a:br>
              <a:rPr lang="en-US" dirty="0"/>
            </a:br>
            <a:br>
              <a:rPr lang="en-US" dirty="0"/>
            </a:br>
            <a:r>
              <a:rPr lang="ar-SA" dirty="0" err="1"/>
              <a:t>إنطلاقاً</a:t>
            </a:r>
            <a:r>
              <a:rPr lang="ar-SA" dirty="0"/>
              <a:t> من توجيهات معالي مدير الجامعة الدكتور/ خالد بن سعد المقرن وحثه لقيادات الجامعة بأهمية المتابعة المستمرة والوقوف شخصياً على استعدادات الكلية عموماً بجميع الجوانب وتوفير البيئة التعليمية المناسبة والمُريحة للطلاب والطالبات.</a:t>
            </a:r>
            <a:endParaRPr lang="en-US" dirty="0"/>
          </a:p>
          <a:p>
            <a:pPr algn="just"/>
            <a:r>
              <a:rPr lang="ar-SA" dirty="0"/>
              <a:t>ومع بداية الفصل الدراسي الثاني قام سعادة عميد الكلية الدكتور سعد بن محمد </a:t>
            </a:r>
            <a:r>
              <a:rPr lang="ar-SA" dirty="0" err="1"/>
              <a:t>الفليِّح</a:t>
            </a:r>
            <a:r>
              <a:rPr lang="ar-SA" dirty="0"/>
              <a:t> ويرافقه سعادة وكيل الكلية الدكتور أحمد بن محمد الشمري بجولة تفقدية لأقسام الطالبات والقاعات الدراسية للوقوف على مدى استعداد وجاهزية أقسام الطالبات وقاعات المحاضرات وقاعة البث المباشر والمرافق المساندة.</a:t>
            </a:r>
            <a:endParaRPr lang="en-US" dirty="0"/>
          </a:p>
          <a:p>
            <a:pPr algn="just"/>
            <a:r>
              <a:rPr lang="ar-SA" dirty="0"/>
              <a:t>وأنهي سعادته جولته بالشكر لمنسوبي الكلية في أقسام الطالبات وحثهم على بذل المزيد من الجهد، والحرص على توفير بيئة تعليمية أكاديمية تضمن إعداد وتخريج كوادر ذات مهارة عالية قادرة على التنافس.</a:t>
            </a:r>
            <a:endParaRPr lang="en-US" dirty="0"/>
          </a:p>
          <a:p>
            <a:pPr algn="just"/>
            <a:r>
              <a:rPr lang="en-US" dirty="0"/>
              <a:t> </a:t>
            </a:r>
          </a:p>
          <a:p>
            <a:pPr algn="just"/>
            <a:endParaRPr lang="en-US" dirty="0"/>
          </a:p>
        </p:txBody>
      </p:sp>
    </p:spTree>
    <p:extLst>
      <p:ext uri="{BB962C8B-B14F-4D97-AF65-F5344CB8AC3E}">
        <p14:creationId xmlns:p14="http://schemas.microsoft.com/office/powerpoint/2010/main" val="422788974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Words>
  <Application>Microsoft Office PowerPoint</Application>
  <PresentationFormat>شاشة عريضة</PresentationFormat>
  <Paragraphs>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2017-02-17T13:42:53Z</dcterms:created>
  <dcterms:modified xsi:type="dcterms:W3CDTF">2017-02-17T13:43:18Z</dcterms:modified>
</cp:coreProperties>
</file>