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Lst>
  <p:sldSz cx="12192000" cy="6858000"/>
  <p:notesSz cx="6858000" cy="9144000"/>
  <p:defaultText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5000" autoAdjust="0"/>
    <p:restoredTop sz="94660"/>
  </p:normalViewPr>
  <p:slideViewPr>
    <p:cSldViewPr snapToGrid="0">
      <p:cViewPr varScale="1">
        <p:scale>
          <a:sx n="72" d="100"/>
          <a:sy n="72" d="100"/>
        </p:scale>
        <p:origin x="66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1524000" y="1122363"/>
            <a:ext cx="9144000" cy="2387600"/>
          </a:xfrm>
        </p:spPr>
        <p:txBody>
          <a:bodyPr anchor="b"/>
          <a:lstStyle>
            <a:lvl1pPr algn="ctr">
              <a:defRPr sz="6000"/>
            </a:lvl1pPr>
          </a:lstStyle>
          <a:p>
            <a:r>
              <a:rPr lang="ar-SA"/>
              <a:t>انقر لتحرير نمط العنوان الرئيسي</a:t>
            </a:r>
            <a:endParaRPr lang="en-US"/>
          </a:p>
        </p:txBody>
      </p:sp>
      <p:sp>
        <p:nvSpPr>
          <p:cNvPr id="3" name="عنوان فرعي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a:t>انقر لتحرير نمط العنوان الثانوي الرئيسي</a:t>
            </a:r>
            <a:endParaRPr lang="en-US"/>
          </a:p>
        </p:txBody>
      </p:sp>
      <p:sp>
        <p:nvSpPr>
          <p:cNvPr id="4" name="عنصر نائب للتاريخ 3"/>
          <p:cNvSpPr>
            <a:spLocks noGrp="1"/>
          </p:cNvSpPr>
          <p:nvPr>
            <p:ph type="dt" sz="half" idx="10"/>
          </p:nvPr>
        </p:nvSpPr>
        <p:spPr/>
        <p:txBody>
          <a:bodyPr/>
          <a:lstStyle/>
          <a:p>
            <a:fld id="{6B809665-1531-4400-8B7B-FE8AF816E44A}" type="datetimeFigureOut">
              <a:rPr lang="en-US" smtClean="0"/>
              <a:t>2/27/2017</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B92C18C2-6888-4BF6-B9F8-8E7C3CC039C0}" type="slidenum">
              <a:rPr lang="en-US" smtClean="0"/>
              <a:t>‹#›</a:t>
            </a:fld>
            <a:endParaRPr lang="en-US"/>
          </a:p>
        </p:txBody>
      </p:sp>
    </p:spTree>
    <p:extLst>
      <p:ext uri="{BB962C8B-B14F-4D97-AF65-F5344CB8AC3E}">
        <p14:creationId xmlns:p14="http://schemas.microsoft.com/office/powerpoint/2010/main" val="527684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p:txBody>
          <a:bodyPr vert="eaVe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6B809665-1531-4400-8B7B-FE8AF816E44A}" type="datetimeFigureOut">
              <a:rPr lang="en-US" smtClean="0"/>
              <a:t>2/27/2017</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B92C18C2-6888-4BF6-B9F8-8E7C3CC039C0}" type="slidenum">
              <a:rPr lang="en-US" smtClean="0"/>
              <a:t>‹#›</a:t>
            </a:fld>
            <a:endParaRPr lang="en-US"/>
          </a:p>
        </p:txBody>
      </p:sp>
    </p:spTree>
    <p:extLst>
      <p:ext uri="{BB962C8B-B14F-4D97-AF65-F5344CB8AC3E}">
        <p14:creationId xmlns:p14="http://schemas.microsoft.com/office/powerpoint/2010/main" val="24154069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8724900" y="365125"/>
            <a:ext cx="2628900" cy="5811838"/>
          </a:xfrm>
        </p:spPr>
        <p:txBody>
          <a:bodyPr vert="eaVert"/>
          <a:lstStyle/>
          <a:p>
            <a:r>
              <a:rPr lang="ar-SA"/>
              <a:t>انقر لتحرير نمط العنوان الرئيسي</a:t>
            </a:r>
            <a:endParaRPr lang="en-US"/>
          </a:p>
        </p:txBody>
      </p:sp>
      <p:sp>
        <p:nvSpPr>
          <p:cNvPr id="3" name="عنصر نائب للعنوان العمودي 2"/>
          <p:cNvSpPr>
            <a:spLocks noGrp="1"/>
          </p:cNvSpPr>
          <p:nvPr>
            <p:ph type="body" orient="vert" idx="1"/>
          </p:nvPr>
        </p:nvSpPr>
        <p:spPr>
          <a:xfrm>
            <a:off x="838200" y="365125"/>
            <a:ext cx="7734300" cy="5811838"/>
          </a:xfrm>
        </p:spPr>
        <p:txBody>
          <a:bodyPr vert="eaVert"/>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6B809665-1531-4400-8B7B-FE8AF816E44A}" type="datetimeFigureOut">
              <a:rPr lang="en-US" smtClean="0"/>
              <a:t>2/27/2017</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B92C18C2-6888-4BF6-B9F8-8E7C3CC039C0}" type="slidenum">
              <a:rPr lang="en-US" smtClean="0"/>
              <a:t>‹#›</a:t>
            </a:fld>
            <a:endParaRPr lang="en-US"/>
          </a:p>
        </p:txBody>
      </p:sp>
    </p:spTree>
    <p:extLst>
      <p:ext uri="{BB962C8B-B14F-4D97-AF65-F5344CB8AC3E}">
        <p14:creationId xmlns:p14="http://schemas.microsoft.com/office/powerpoint/2010/main" val="38137425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محتوى 2"/>
          <p:cNvSpPr>
            <a:spLocks noGrp="1"/>
          </p:cNvSpPr>
          <p:nvPr>
            <p:ph idx="1"/>
          </p:nvPr>
        </p:nvSpPr>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10"/>
          </p:nvPr>
        </p:nvSpPr>
        <p:spPr/>
        <p:txBody>
          <a:bodyPr/>
          <a:lstStyle/>
          <a:p>
            <a:fld id="{6B809665-1531-4400-8B7B-FE8AF816E44A}" type="datetimeFigureOut">
              <a:rPr lang="en-US" smtClean="0"/>
              <a:t>2/27/2017</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B92C18C2-6888-4BF6-B9F8-8E7C3CC039C0}" type="slidenum">
              <a:rPr lang="en-US" smtClean="0"/>
              <a:t>‹#›</a:t>
            </a:fld>
            <a:endParaRPr lang="en-US"/>
          </a:p>
        </p:txBody>
      </p:sp>
    </p:spTree>
    <p:extLst>
      <p:ext uri="{BB962C8B-B14F-4D97-AF65-F5344CB8AC3E}">
        <p14:creationId xmlns:p14="http://schemas.microsoft.com/office/powerpoint/2010/main" val="29836207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831850" y="1709738"/>
            <a:ext cx="10515600" cy="2852737"/>
          </a:xfrm>
        </p:spPr>
        <p:txBody>
          <a:bodyPr anchor="b"/>
          <a:lstStyle>
            <a:lvl1pPr>
              <a:defRPr sz="6000"/>
            </a:lvl1p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a:t>تحرير أنماط النص الرئيسي</a:t>
            </a:r>
          </a:p>
        </p:txBody>
      </p:sp>
      <p:sp>
        <p:nvSpPr>
          <p:cNvPr id="4" name="عنصر نائب للتاريخ 3"/>
          <p:cNvSpPr>
            <a:spLocks noGrp="1"/>
          </p:cNvSpPr>
          <p:nvPr>
            <p:ph type="dt" sz="half" idx="10"/>
          </p:nvPr>
        </p:nvSpPr>
        <p:spPr/>
        <p:txBody>
          <a:bodyPr/>
          <a:lstStyle/>
          <a:p>
            <a:fld id="{6B809665-1531-4400-8B7B-FE8AF816E44A}" type="datetimeFigureOut">
              <a:rPr lang="en-US" smtClean="0"/>
              <a:t>2/27/2017</a:t>
            </a:fld>
            <a:endParaRPr lang="en-US"/>
          </a:p>
        </p:txBody>
      </p:sp>
      <p:sp>
        <p:nvSpPr>
          <p:cNvPr id="5" name="عنصر نائب للتذييل 4"/>
          <p:cNvSpPr>
            <a:spLocks noGrp="1"/>
          </p:cNvSpPr>
          <p:nvPr>
            <p:ph type="ftr" sz="quarter" idx="11"/>
          </p:nvPr>
        </p:nvSpPr>
        <p:spPr/>
        <p:txBody>
          <a:bodyPr/>
          <a:lstStyle/>
          <a:p>
            <a:endParaRPr lang="en-US"/>
          </a:p>
        </p:txBody>
      </p:sp>
      <p:sp>
        <p:nvSpPr>
          <p:cNvPr id="6" name="عنصر نائب لرقم الشريحة 5"/>
          <p:cNvSpPr>
            <a:spLocks noGrp="1"/>
          </p:cNvSpPr>
          <p:nvPr>
            <p:ph type="sldNum" sz="quarter" idx="12"/>
          </p:nvPr>
        </p:nvSpPr>
        <p:spPr/>
        <p:txBody>
          <a:bodyPr/>
          <a:lstStyle/>
          <a:p>
            <a:fld id="{B92C18C2-6888-4BF6-B9F8-8E7C3CC039C0}" type="slidenum">
              <a:rPr lang="en-US" smtClean="0"/>
              <a:t>‹#›</a:t>
            </a:fld>
            <a:endParaRPr lang="en-US"/>
          </a:p>
        </p:txBody>
      </p:sp>
    </p:spTree>
    <p:extLst>
      <p:ext uri="{BB962C8B-B14F-4D97-AF65-F5344CB8AC3E}">
        <p14:creationId xmlns:p14="http://schemas.microsoft.com/office/powerpoint/2010/main" val="20044110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ا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محتوى 2"/>
          <p:cNvSpPr>
            <a:spLocks noGrp="1"/>
          </p:cNvSpPr>
          <p:nvPr>
            <p:ph sz="half" idx="1"/>
          </p:nvPr>
        </p:nvSpPr>
        <p:spPr>
          <a:xfrm>
            <a:off x="838200" y="1825625"/>
            <a:ext cx="5181600" cy="435133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محتوى 3"/>
          <p:cNvSpPr>
            <a:spLocks noGrp="1"/>
          </p:cNvSpPr>
          <p:nvPr>
            <p:ph sz="half" idx="2"/>
          </p:nvPr>
        </p:nvSpPr>
        <p:spPr>
          <a:xfrm>
            <a:off x="6172200" y="1825625"/>
            <a:ext cx="5181600" cy="435133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تاريخ 4"/>
          <p:cNvSpPr>
            <a:spLocks noGrp="1"/>
          </p:cNvSpPr>
          <p:nvPr>
            <p:ph type="dt" sz="half" idx="10"/>
          </p:nvPr>
        </p:nvSpPr>
        <p:spPr/>
        <p:txBody>
          <a:bodyPr/>
          <a:lstStyle/>
          <a:p>
            <a:fld id="{6B809665-1531-4400-8B7B-FE8AF816E44A}" type="datetimeFigureOut">
              <a:rPr lang="en-US" smtClean="0"/>
              <a:t>2/27/2017</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B92C18C2-6888-4BF6-B9F8-8E7C3CC039C0}" type="slidenum">
              <a:rPr lang="en-US" smtClean="0"/>
              <a:t>‹#›</a:t>
            </a:fld>
            <a:endParaRPr lang="en-US"/>
          </a:p>
        </p:txBody>
      </p:sp>
    </p:spTree>
    <p:extLst>
      <p:ext uri="{BB962C8B-B14F-4D97-AF65-F5344CB8AC3E}">
        <p14:creationId xmlns:p14="http://schemas.microsoft.com/office/powerpoint/2010/main" val="5385988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365125"/>
            <a:ext cx="10515600" cy="1325563"/>
          </a:xfrm>
        </p:spPr>
        <p:txBody>
          <a:body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4" name="عنصر نائب للمحتوى 3"/>
          <p:cNvSpPr>
            <a:spLocks noGrp="1"/>
          </p:cNvSpPr>
          <p:nvPr>
            <p:ph sz="half" idx="2"/>
          </p:nvPr>
        </p:nvSpPr>
        <p:spPr>
          <a:xfrm>
            <a:off x="839788" y="2505075"/>
            <a:ext cx="5157787" cy="368458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5" name="عنصر نائب للنص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تحرير أنماط النص الرئيسي</a:t>
            </a:r>
          </a:p>
        </p:txBody>
      </p:sp>
      <p:sp>
        <p:nvSpPr>
          <p:cNvPr id="6" name="عنصر نائب للمحتوى 5"/>
          <p:cNvSpPr>
            <a:spLocks noGrp="1"/>
          </p:cNvSpPr>
          <p:nvPr>
            <p:ph sz="quarter" idx="4"/>
          </p:nvPr>
        </p:nvSpPr>
        <p:spPr>
          <a:xfrm>
            <a:off x="6172200" y="2505075"/>
            <a:ext cx="5183188" cy="3684588"/>
          </a:xfrm>
        </p:spPr>
        <p:txBody>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7" name="عنصر نائب للتاريخ 6"/>
          <p:cNvSpPr>
            <a:spLocks noGrp="1"/>
          </p:cNvSpPr>
          <p:nvPr>
            <p:ph type="dt" sz="half" idx="10"/>
          </p:nvPr>
        </p:nvSpPr>
        <p:spPr/>
        <p:txBody>
          <a:bodyPr/>
          <a:lstStyle/>
          <a:p>
            <a:fld id="{6B809665-1531-4400-8B7B-FE8AF816E44A}" type="datetimeFigureOut">
              <a:rPr lang="en-US" smtClean="0"/>
              <a:t>2/27/2017</a:t>
            </a:fld>
            <a:endParaRPr lang="en-US"/>
          </a:p>
        </p:txBody>
      </p:sp>
      <p:sp>
        <p:nvSpPr>
          <p:cNvPr id="8" name="عنصر نائب للتذييل 7"/>
          <p:cNvSpPr>
            <a:spLocks noGrp="1"/>
          </p:cNvSpPr>
          <p:nvPr>
            <p:ph type="ftr" sz="quarter" idx="11"/>
          </p:nvPr>
        </p:nvSpPr>
        <p:spPr/>
        <p:txBody>
          <a:bodyPr/>
          <a:lstStyle/>
          <a:p>
            <a:endParaRPr lang="en-US"/>
          </a:p>
        </p:txBody>
      </p:sp>
      <p:sp>
        <p:nvSpPr>
          <p:cNvPr id="9" name="عنصر نائب لرقم الشريحة 8"/>
          <p:cNvSpPr>
            <a:spLocks noGrp="1"/>
          </p:cNvSpPr>
          <p:nvPr>
            <p:ph type="sldNum" sz="quarter" idx="12"/>
          </p:nvPr>
        </p:nvSpPr>
        <p:spPr/>
        <p:txBody>
          <a:bodyPr/>
          <a:lstStyle/>
          <a:p>
            <a:fld id="{B92C18C2-6888-4BF6-B9F8-8E7C3CC039C0}" type="slidenum">
              <a:rPr lang="en-US" smtClean="0"/>
              <a:t>‹#›</a:t>
            </a:fld>
            <a:endParaRPr lang="en-US"/>
          </a:p>
        </p:txBody>
      </p:sp>
    </p:spTree>
    <p:extLst>
      <p:ext uri="{BB962C8B-B14F-4D97-AF65-F5344CB8AC3E}">
        <p14:creationId xmlns:p14="http://schemas.microsoft.com/office/powerpoint/2010/main" val="26768774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endParaRPr lang="en-US"/>
          </a:p>
        </p:txBody>
      </p:sp>
      <p:sp>
        <p:nvSpPr>
          <p:cNvPr id="3" name="عنصر نائب للتاريخ 2"/>
          <p:cNvSpPr>
            <a:spLocks noGrp="1"/>
          </p:cNvSpPr>
          <p:nvPr>
            <p:ph type="dt" sz="half" idx="10"/>
          </p:nvPr>
        </p:nvSpPr>
        <p:spPr/>
        <p:txBody>
          <a:bodyPr/>
          <a:lstStyle/>
          <a:p>
            <a:fld id="{6B809665-1531-4400-8B7B-FE8AF816E44A}" type="datetimeFigureOut">
              <a:rPr lang="en-US" smtClean="0"/>
              <a:t>2/27/2017</a:t>
            </a:fld>
            <a:endParaRPr lang="en-US"/>
          </a:p>
        </p:txBody>
      </p:sp>
      <p:sp>
        <p:nvSpPr>
          <p:cNvPr id="4" name="عنصر نائب للتذييل 3"/>
          <p:cNvSpPr>
            <a:spLocks noGrp="1"/>
          </p:cNvSpPr>
          <p:nvPr>
            <p:ph type="ftr" sz="quarter" idx="11"/>
          </p:nvPr>
        </p:nvSpPr>
        <p:spPr/>
        <p:txBody>
          <a:bodyPr/>
          <a:lstStyle/>
          <a:p>
            <a:endParaRPr lang="en-US"/>
          </a:p>
        </p:txBody>
      </p:sp>
      <p:sp>
        <p:nvSpPr>
          <p:cNvPr id="5" name="عنصر نائب لرقم الشريحة 4"/>
          <p:cNvSpPr>
            <a:spLocks noGrp="1"/>
          </p:cNvSpPr>
          <p:nvPr>
            <p:ph type="sldNum" sz="quarter" idx="12"/>
          </p:nvPr>
        </p:nvSpPr>
        <p:spPr/>
        <p:txBody>
          <a:bodyPr/>
          <a:lstStyle/>
          <a:p>
            <a:fld id="{B92C18C2-6888-4BF6-B9F8-8E7C3CC039C0}" type="slidenum">
              <a:rPr lang="en-US" smtClean="0"/>
              <a:t>‹#›</a:t>
            </a:fld>
            <a:endParaRPr lang="en-US"/>
          </a:p>
        </p:txBody>
      </p:sp>
    </p:spTree>
    <p:extLst>
      <p:ext uri="{BB962C8B-B14F-4D97-AF65-F5344CB8AC3E}">
        <p14:creationId xmlns:p14="http://schemas.microsoft.com/office/powerpoint/2010/main" val="1396858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6B809665-1531-4400-8B7B-FE8AF816E44A}" type="datetimeFigureOut">
              <a:rPr lang="en-US" smtClean="0"/>
              <a:t>2/27/2017</a:t>
            </a:fld>
            <a:endParaRPr lang="en-US"/>
          </a:p>
        </p:txBody>
      </p:sp>
      <p:sp>
        <p:nvSpPr>
          <p:cNvPr id="3" name="عنصر نائب للتذييل 2"/>
          <p:cNvSpPr>
            <a:spLocks noGrp="1"/>
          </p:cNvSpPr>
          <p:nvPr>
            <p:ph type="ftr" sz="quarter" idx="11"/>
          </p:nvPr>
        </p:nvSpPr>
        <p:spPr/>
        <p:txBody>
          <a:bodyPr/>
          <a:lstStyle/>
          <a:p>
            <a:endParaRPr lang="en-US"/>
          </a:p>
        </p:txBody>
      </p:sp>
      <p:sp>
        <p:nvSpPr>
          <p:cNvPr id="4" name="عنصر نائب لرقم الشريحة 3"/>
          <p:cNvSpPr>
            <a:spLocks noGrp="1"/>
          </p:cNvSpPr>
          <p:nvPr>
            <p:ph type="sldNum" sz="quarter" idx="12"/>
          </p:nvPr>
        </p:nvSpPr>
        <p:spPr/>
        <p:txBody>
          <a:bodyPr/>
          <a:lstStyle/>
          <a:p>
            <a:fld id="{B92C18C2-6888-4BF6-B9F8-8E7C3CC039C0}" type="slidenum">
              <a:rPr lang="en-US" smtClean="0"/>
              <a:t>‹#›</a:t>
            </a:fld>
            <a:endParaRPr lang="en-US"/>
          </a:p>
        </p:txBody>
      </p:sp>
    </p:spTree>
    <p:extLst>
      <p:ext uri="{BB962C8B-B14F-4D97-AF65-F5344CB8AC3E}">
        <p14:creationId xmlns:p14="http://schemas.microsoft.com/office/powerpoint/2010/main" val="9433916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endParaRPr lang="en-US"/>
          </a:p>
        </p:txBody>
      </p:sp>
      <p:sp>
        <p:nvSpPr>
          <p:cNvPr id="3" name="عنصر نائب للمحتوى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5" name="عنصر نائب للتاريخ 4"/>
          <p:cNvSpPr>
            <a:spLocks noGrp="1"/>
          </p:cNvSpPr>
          <p:nvPr>
            <p:ph type="dt" sz="half" idx="10"/>
          </p:nvPr>
        </p:nvSpPr>
        <p:spPr/>
        <p:txBody>
          <a:bodyPr/>
          <a:lstStyle/>
          <a:p>
            <a:fld id="{6B809665-1531-4400-8B7B-FE8AF816E44A}" type="datetimeFigureOut">
              <a:rPr lang="en-US" smtClean="0"/>
              <a:t>2/27/2017</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B92C18C2-6888-4BF6-B9F8-8E7C3CC039C0}" type="slidenum">
              <a:rPr lang="en-US" smtClean="0"/>
              <a:t>‹#›</a:t>
            </a:fld>
            <a:endParaRPr lang="en-US"/>
          </a:p>
        </p:txBody>
      </p:sp>
    </p:spTree>
    <p:extLst>
      <p:ext uri="{BB962C8B-B14F-4D97-AF65-F5344CB8AC3E}">
        <p14:creationId xmlns:p14="http://schemas.microsoft.com/office/powerpoint/2010/main" val="1414184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839788" y="457200"/>
            <a:ext cx="3932237" cy="1600200"/>
          </a:xfrm>
        </p:spPr>
        <p:txBody>
          <a:bodyPr anchor="b"/>
          <a:lstStyle>
            <a:lvl1pPr>
              <a:defRPr sz="3200"/>
            </a:lvl1pPr>
          </a:lstStyle>
          <a:p>
            <a:r>
              <a:rPr lang="ar-SA"/>
              <a:t>انقر لتحرير نمط العنوان الرئيسي</a:t>
            </a:r>
            <a:endParaRPr lang="en-US"/>
          </a:p>
        </p:txBody>
      </p:sp>
      <p:sp>
        <p:nvSpPr>
          <p:cNvPr id="3" name="عنصر نائب للصورة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عنصر نائب للنص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a:t>تحرير أنماط النص الرئيسي</a:t>
            </a:r>
          </a:p>
        </p:txBody>
      </p:sp>
      <p:sp>
        <p:nvSpPr>
          <p:cNvPr id="5" name="عنصر نائب للتاريخ 4"/>
          <p:cNvSpPr>
            <a:spLocks noGrp="1"/>
          </p:cNvSpPr>
          <p:nvPr>
            <p:ph type="dt" sz="half" idx="10"/>
          </p:nvPr>
        </p:nvSpPr>
        <p:spPr/>
        <p:txBody>
          <a:bodyPr/>
          <a:lstStyle/>
          <a:p>
            <a:fld id="{6B809665-1531-4400-8B7B-FE8AF816E44A}" type="datetimeFigureOut">
              <a:rPr lang="en-US" smtClean="0"/>
              <a:t>2/27/2017</a:t>
            </a:fld>
            <a:endParaRPr lang="en-US"/>
          </a:p>
        </p:txBody>
      </p:sp>
      <p:sp>
        <p:nvSpPr>
          <p:cNvPr id="6" name="عنصر نائب للتذييل 5"/>
          <p:cNvSpPr>
            <a:spLocks noGrp="1"/>
          </p:cNvSpPr>
          <p:nvPr>
            <p:ph type="ftr" sz="quarter" idx="11"/>
          </p:nvPr>
        </p:nvSpPr>
        <p:spPr/>
        <p:txBody>
          <a:bodyPr/>
          <a:lstStyle/>
          <a:p>
            <a:endParaRPr lang="en-US"/>
          </a:p>
        </p:txBody>
      </p:sp>
      <p:sp>
        <p:nvSpPr>
          <p:cNvPr id="7" name="عنصر نائب لرقم الشريحة 6"/>
          <p:cNvSpPr>
            <a:spLocks noGrp="1"/>
          </p:cNvSpPr>
          <p:nvPr>
            <p:ph type="sldNum" sz="quarter" idx="12"/>
          </p:nvPr>
        </p:nvSpPr>
        <p:spPr/>
        <p:txBody>
          <a:bodyPr/>
          <a:lstStyle/>
          <a:p>
            <a:fld id="{B92C18C2-6888-4BF6-B9F8-8E7C3CC039C0}" type="slidenum">
              <a:rPr lang="en-US" smtClean="0"/>
              <a:t>‹#›</a:t>
            </a:fld>
            <a:endParaRPr lang="en-US"/>
          </a:p>
        </p:txBody>
      </p:sp>
    </p:spTree>
    <p:extLst>
      <p:ext uri="{BB962C8B-B14F-4D97-AF65-F5344CB8AC3E}">
        <p14:creationId xmlns:p14="http://schemas.microsoft.com/office/powerpoint/2010/main" val="23239292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838200" y="365125"/>
            <a:ext cx="10515600" cy="1325563"/>
          </a:xfrm>
          <a:prstGeom prst="rect">
            <a:avLst/>
          </a:prstGeom>
        </p:spPr>
        <p:txBody>
          <a:bodyPr vert="horz" lIns="91440" tIns="45720" rIns="91440" bIns="45720" rtlCol="1" anchor="ctr">
            <a:normAutofit/>
          </a:bodyPr>
          <a:lstStyle/>
          <a:p>
            <a:r>
              <a:rPr lang="ar-SA"/>
              <a:t>انقر لتحرير نمط العنوان الرئيسي</a:t>
            </a:r>
            <a:endParaRPr lang="en-US"/>
          </a:p>
        </p:txBody>
      </p:sp>
      <p:sp>
        <p:nvSpPr>
          <p:cNvPr id="3" name="عنصر نائب للنص 2"/>
          <p:cNvSpPr>
            <a:spLocks noGrp="1"/>
          </p:cNvSpPr>
          <p:nvPr>
            <p:ph type="body" idx="1"/>
          </p:nvPr>
        </p:nvSpPr>
        <p:spPr>
          <a:xfrm>
            <a:off x="838200" y="1825625"/>
            <a:ext cx="10515600" cy="4351338"/>
          </a:xfrm>
          <a:prstGeom prst="rect">
            <a:avLst/>
          </a:prstGeom>
        </p:spPr>
        <p:txBody>
          <a:bodyPr vert="horz" lIns="91440" tIns="45720" rIns="91440" bIns="45720" rtlCol="1">
            <a:normAutofit/>
          </a:bodyPr>
          <a:lstStyle/>
          <a:p>
            <a:pPr lvl="0"/>
            <a:r>
              <a:rPr lang="ar-SA"/>
              <a:t>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endParaRPr lang="en-US"/>
          </a:p>
        </p:txBody>
      </p:sp>
      <p:sp>
        <p:nvSpPr>
          <p:cNvPr id="4" name="عنصر نائب للتاريخ 3"/>
          <p:cNvSpPr>
            <a:spLocks noGrp="1"/>
          </p:cNvSpPr>
          <p:nvPr>
            <p:ph type="dt" sz="half" idx="2"/>
          </p:nvPr>
        </p:nvSpPr>
        <p:spPr>
          <a:xfrm>
            <a:off x="8610600" y="6356350"/>
            <a:ext cx="27432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6B809665-1531-4400-8B7B-FE8AF816E44A}" type="datetimeFigureOut">
              <a:rPr lang="en-US" smtClean="0"/>
              <a:t>2/27/2017</a:t>
            </a:fld>
            <a:endParaRPr lang="en-US"/>
          </a:p>
        </p:txBody>
      </p:sp>
      <p:sp>
        <p:nvSpPr>
          <p:cNvPr id="5" name="عنصر نائب للتذييل 4"/>
          <p:cNvSpPr>
            <a:spLocks noGrp="1"/>
          </p:cNvSpPr>
          <p:nvPr>
            <p:ph type="ftr" sz="quarter" idx="3"/>
          </p:nvPr>
        </p:nvSpPr>
        <p:spPr>
          <a:xfrm>
            <a:off x="4038600" y="6356350"/>
            <a:ext cx="41148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en-US"/>
          </a:p>
        </p:txBody>
      </p:sp>
      <p:sp>
        <p:nvSpPr>
          <p:cNvPr id="6" name="عنصر نائب لرقم الشريحة 5"/>
          <p:cNvSpPr>
            <a:spLocks noGrp="1"/>
          </p:cNvSpPr>
          <p:nvPr>
            <p:ph type="sldNum" sz="quarter" idx="4"/>
          </p:nvPr>
        </p:nvSpPr>
        <p:spPr>
          <a:xfrm>
            <a:off x="838200" y="6356350"/>
            <a:ext cx="27432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B92C18C2-6888-4BF6-B9F8-8E7C3CC039C0}" type="slidenum">
              <a:rPr lang="en-US" smtClean="0"/>
              <a:t>‹#›</a:t>
            </a:fld>
            <a:endParaRPr lang="en-US"/>
          </a:p>
        </p:txBody>
      </p:sp>
    </p:spTree>
    <p:extLst>
      <p:ext uri="{BB962C8B-B14F-4D97-AF65-F5344CB8AC3E}">
        <p14:creationId xmlns:p14="http://schemas.microsoft.com/office/powerpoint/2010/main" val="35904282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1"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r" defTabSz="914400" rtl="1"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r" defTabSz="914400" rtl="1"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r" defTabSz="914400" rtl="1"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r" defTabSz="914400" rtl="1"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ستطيل 4"/>
          <p:cNvSpPr/>
          <p:nvPr/>
        </p:nvSpPr>
        <p:spPr>
          <a:xfrm>
            <a:off x="3048000" y="335557"/>
            <a:ext cx="6096000" cy="6186886"/>
          </a:xfrm>
          <a:prstGeom prst="rect">
            <a:avLst/>
          </a:prstGeom>
        </p:spPr>
        <p:txBody>
          <a:bodyPr>
            <a:spAutoFit/>
          </a:bodyPr>
          <a:lstStyle/>
          <a:p>
            <a:pPr>
              <a:lnSpc>
                <a:spcPct val="107000"/>
              </a:lnSpc>
              <a:spcAft>
                <a:spcPts val="800"/>
              </a:spcAft>
            </a:pPr>
            <a:r>
              <a:rPr lang="ar-SA" sz="1100" dirty="0">
                <a:latin typeface="Calibri" panose="020F0502020204030204" pitchFamily="34" charset="0"/>
                <a:ea typeface="Calibri" panose="020F0502020204030204" pitchFamily="34"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gn="ctr">
              <a:lnSpc>
                <a:spcPct val="107000"/>
              </a:lnSpc>
              <a:spcAft>
                <a:spcPts val="800"/>
              </a:spcAft>
            </a:pPr>
            <a:r>
              <a:rPr lang="ar-SA" b="1" u="sng" dirty="0">
                <a:latin typeface="Calibri" panose="020F0502020204030204" pitchFamily="34" charset="0"/>
                <a:ea typeface="Calibri" panose="020F0502020204030204" pitchFamily="34" charset="0"/>
              </a:rPr>
              <a:t>كلية إدارة الأعمال تقيم برنامج تدريبي لطلاب الكلية المُسجلين لمقررات المتطلبات الجامعية المطروحة عن بعد في نظام إدارة التعلم </a:t>
            </a:r>
            <a:r>
              <a:rPr lang="en-US" b="1" u="sng" dirty="0">
                <a:latin typeface="Calibri" panose="020F0502020204030204" pitchFamily="34" charset="0"/>
                <a:ea typeface="Calibri" panose="020F0502020204030204" pitchFamily="34" charset="0"/>
                <a:cs typeface="Arial" panose="020B0604020202020204" pitchFamily="34" charset="0"/>
              </a:rPr>
              <a:t>D2L</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ar-SA" sz="1100" b="1" dirty="0">
                <a:solidFill>
                  <a:srgbClr val="314318"/>
                </a:solidFill>
                <a:latin typeface="Calibri" panose="020F0502020204030204" pitchFamily="34" charset="0"/>
                <a:ea typeface="Calibri" panose="020F0502020204030204" pitchFamily="34"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gn="just">
              <a:lnSpc>
                <a:spcPct val="107000"/>
              </a:lnSpc>
              <a:spcAft>
                <a:spcPts val="800"/>
              </a:spcAft>
            </a:pPr>
            <a:r>
              <a:rPr lang="ar-SA" dirty="0">
                <a:latin typeface="Calibri" panose="020F0502020204030204" pitchFamily="34" charset="0"/>
                <a:ea typeface="Calibri" panose="020F0502020204030204" pitchFamily="34" charset="0"/>
              </a:rPr>
              <a:t>سعيا من الكلية في دعم دمج التقنية في التعليم من خلال تدريس المقررات الإلكترونية باستخدام تقنيات التعليم لمقررات المتطلبات الجامعية وبرعاية سعادة عميد الكلية الدكتور سعد بن محمد </a:t>
            </a:r>
            <a:r>
              <a:rPr lang="ar-SA" dirty="0" err="1">
                <a:latin typeface="Calibri" panose="020F0502020204030204" pitchFamily="34" charset="0"/>
                <a:ea typeface="Calibri" panose="020F0502020204030204" pitchFamily="34" charset="0"/>
              </a:rPr>
              <a:t>الفليح</a:t>
            </a:r>
            <a:r>
              <a:rPr lang="ar-SA" dirty="0">
                <a:latin typeface="Calibri" panose="020F0502020204030204" pitchFamily="34" charset="0"/>
                <a:ea typeface="Calibri" panose="020F0502020204030204" pitchFamily="34" charset="0"/>
              </a:rPr>
              <a:t> أقامت وحدة التعليم الالكتروني والتعلم عن بعد في الكلية برنامج تدريبي مكثف لطلاب الكلية المُسجلين لمقررات المتطلبات الجامعية المطروحة عن بعد في نظام إدارة التعلم </a:t>
            </a:r>
            <a:r>
              <a:rPr lang="en-US" dirty="0">
                <a:latin typeface="Calibri" panose="020F0502020204030204" pitchFamily="34" charset="0"/>
                <a:ea typeface="Calibri" panose="020F0502020204030204" pitchFamily="34" charset="0"/>
                <a:cs typeface="Arial" panose="020B0604020202020204" pitchFamily="34" charset="0"/>
              </a:rPr>
              <a:t>D2L</a:t>
            </a:r>
            <a:r>
              <a:rPr lang="en-US" dirty="0">
                <a:latin typeface="Arial" panose="020B0604020202020204" pitchFamily="34" charset="0"/>
                <a:ea typeface="Calibri" panose="020F0502020204030204" pitchFamily="34" charset="0"/>
                <a:cs typeface="Arial" panose="020B0604020202020204" pitchFamily="34" charset="0"/>
              </a:rPr>
              <a:t> </a:t>
            </a:r>
            <a:r>
              <a:rPr lang="ar-SA" dirty="0">
                <a:latin typeface="Calibri" panose="020F0502020204030204" pitchFamily="34" charset="0"/>
                <a:ea typeface="Calibri" panose="020F0502020204030204" pitchFamily="34" charset="0"/>
              </a:rPr>
              <a:t>توافقا مع استراتيجية الجامعة بتفعيل المقررات الدراسية التالية  ريادة الأعمال </a:t>
            </a:r>
            <a:r>
              <a:rPr lang="en-US" dirty="0">
                <a:latin typeface="Calibri" panose="020F0502020204030204" pitchFamily="34" charset="0"/>
                <a:ea typeface="Calibri" panose="020F0502020204030204" pitchFamily="34" charset="0"/>
                <a:cs typeface="Arial" panose="020B0604020202020204" pitchFamily="34" charset="0"/>
              </a:rPr>
              <a:t>ENT 101 </a:t>
            </a:r>
            <a:r>
              <a:rPr lang="ar-SA" dirty="0">
                <a:latin typeface="Calibri" panose="020F0502020204030204" pitchFamily="34" charset="0"/>
                <a:ea typeface="Calibri" panose="020F0502020204030204" pitchFamily="34" charset="0"/>
              </a:rPr>
              <a:t>ومهارات الاتصال </a:t>
            </a:r>
            <a:r>
              <a:rPr lang="en-US" dirty="0">
                <a:latin typeface="Calibri" panose="020F0502020204030204" pitchFamily="34" charset="0"/>
                <a:ea typeface="Calibri" panose="020F0502020204030204" pitchFamily="34" charset="0"/>
                <a:cs typeface="Arial" panose="020B0604020202020204" pitchFamily="34" charset="0"/>
              </a:rPr>
              <a:t>MGT 110</a:t>
            </a:r>
            <a:r>
              <a:rPr lang="ar-SA" dirty="0">
                <a:latin typeface="Calibri" panose="020F0502020204030204" pitchFamily="34" charset="0"/>
                <a:ea typeface="Calibri" panose="020F0502020204030204" pitchFamily="34" charset="0"/>
              </a:rPr>
              <a:t> و مدخل الى الثقافة الاسلامية </a:t>
            </a:r>
            <a:r>
              <a:rPr lang="en-US" dirty="0">
                <a:latin typeface="Calibri" panose="020F0502020204030204" pitchFamily="34" charset="0"/>
                <a:ea typeface="Calibri" panose="020F0502020204030204" pitchFamily="34" charset="0"/>
                <a:cs typeface="Arial" panose="020B0604020202020204" pitchFamily="34" charset="0"/>
              </a:rPr>
              <a:t>SALAM 101</a:t>
            </a:r>
            <a:r>
              <a:rPr lang="ar-SA" dirty="0">
                <a:latin typeface="Calibri" panose="020F0502020204030204" pitchFamily="34" charset="0"/>
                <a:ea typeface="Calibri" panose="020F0502020204030204" pitchFamily="34" charset="0"/>
              </a:rPr>
              <a:t> , المهارات اللغوية </a:t>
            </a:r>
            <a:r>
              <a:rPr lang="en-US" dirty="0">
                <a:latin typeface="Calibri" panose="020F0502020204030204" pitchFamily="34" charset="0"/>
                <a:ea typeface="Calibri" panose="020F0502020204030204" pitchFamily="34" charset="0"/>
                <a:cs typeface="Arial" panose="020B0604020202020204" pitchFamily="34" charset="0"/>
              </a:rPr>
              <a:t>ARAB 101</a:t>
            </a:r>
            <a:r>
              <a:rPr lang="ar-SA" dirty="0">
                <a:latin typeface="Calibri" panose="020F0502020204030204" pitchFamily="34" charset="0"/>
                <a:ea typeface="Calibri" panose="020F0502020204030204" pitchFamily="34" charset="0"/>
              </a:rPr>
              <a:t> , التحرير العربي </a:t>
            </a:r>
            <a:r>
              <a:rPr lang="en-US" dirty="0">
                <a:latin typeface="Calibri" panose="020F0502020204030204" pitchFamily="34" charset="0"/>
                <a:ea typeface="Calibri" panose="020F0502020204030204" pitchFamily="34" charset="0"/>
                <a:cs typeface="Arial" panose="020B0604020202020204" pitchFamily="34" charset="0"/>
              </a:rPr>
              <a:t>ARAB 103</a:t>
            </a:r>
            <a:r>
              <a:rPr lang="en-US" dirty="0">
                <a:latin typeface="Arial" panose="020B0604020202020204" pitchFamily="34" charset="0"/>
                <a:ea typeface="Calibri" panose="020F0502020204030204" pitchFamily="34" charset="0"/>
                <a:cs typeface="Arial" panose="020B0604020202020204" pitchFamily="34" charset="0"/>
              </a:rPr>
              <a:t> </a:t>
            </a:r>
            <a:r>
              <a:rPr lang="ar-SA" dirty="0">
                <a:latin typeface="Arial" panose="020B0604020202020204" pitchFamily="34" charset="0"/>
                <a:ea typeface="Calibri" panose="020F0502020204030204" pitchFamily="34" charset="0"/>
              </a:rPr>
              <a:t>و اساسيات الصحة و اللياقة </a:t>
            </a:r>
            <a:r>
              <a:rPr lang="en-US" dirty="0">
                <a:latin typeface="Calibri" panose="020F0502020204030204" pitchFamily="34" charset="0"/>
                <a:ea typeface="Calibri" panose="020F0502020204030204" pitchFamily="34" charset="0"/>
                <a:cs typeface="Arial" panose="020B0604020202020204" pitchFamily="34" charset="0"/>
              </a:rPr>
              <a:t>HAF 101</a:t>
            </a:r>
            <a:r>
              <a:rPr lang="ar-SA" dirty="0">
                <a:latin typeface="Calibri" panose="020F0502020204030204" pitchFamily="34" charset="0"/>
                <a:ea typeface="Calibri" panose="020F0502020204030204" pitchFamily="34" charset="0"/>
              </a:rPr>
              <a:t> عن بُعد حيت تضمنت الدورات تعريف طريقة تسجيل الدخول وخطة دراسة المقرر وأن دراسة المقرر تعتمد بشكل أساس على الطالب، ومتابعته للأنشطة واللقاءات المطروحة في المقرر عبر النظام. وحضور المحاضرات وتسليم الواجبات وطريقة احتساب الدرجات والغيابات. وفي نهاية هذه الورش تم فتح باب الاسئلة للطلاب المشاركين، وتم توزيع منشورات توضح دور الطالب وعضو هيئة التدريس وأجندة المقرر وآلية التقويم.</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ar-SA" dirty="0">
                <a:latin typeface="Calibri" panose="020F0502020204030204" pitchFamily="34" charset="0"/>
                <a:ea typeface="Calibri" panose="020F0502020204030204" pitchFamily="34" charset="0"/>
              </a:rPr>
              <a:t> </a:t>
            </a:r>
            <a:endParaRPr lang="en-US" sz="1100" dirty="0">
              <a:effectLst/>
              <a:latin typeface="Calibri" panose="020F0502020204030204" pitchFamily="34" charset="0"/>
              <a:ea typeface="Calibri" panose="020F0502020204030204" pitchFamily="34" charset="0"/>
              <a:cs typeface="Arial" panose="020B0604020202020204" pitchFamily="34" charset="0"/>
            </a:endParaRPr>
          </a:p>
          <a:p>
            <a:pPr>
              <a:lnSpc>
                <a:spcPct val="107000"/>
              </a:lnSpc>
              <a:spcAft>
                <a:spcPts val="800"/>
              </a:spcAft>
            </a:pPr>
            <a:r>
              <a:rPr lang="en-US" sz="1100">
                <a:effectLst/>
                <a:latin typeface="Calibri" panose="020F0502020204030204" pitchFamily="34" charset="0"/>
                <a:ea typeface="Calibri" panose="020F0502020204030204" pitchFamily="34" charset="0"/>
                <a:cs typeface="Arial" panose="020B0604020202020204" pitchFamily="34" charset="0"/>
              </a:rPr>
              <a:t> </a:t>
            </a:r>
            <a:endParaRPr lang="en-US" sz="110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96083216"/>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TotalTime>
  <Words>0</Words>
  <Application>Microsoft Office PowerPoint</Application>
  <PresentationFormat>شاشة عريضة</PresentationFormat>
  <Paragraphs>6</Paragraphs>
  <Slides>1</Slides>
  <Notes>0</Notes>
  <HiddenSlides>0</HiddenSlides>
  <MMClips>0</MMClips>
  <ScaleCrop>false</ScaleCrop>
  <HeadingPairs>
    <vt:vector size="6" baseType="variant">
      <vt:variant>
        <vt:lpstr>الخطوط المستخدمة</vt:lpstr>
      </vt:variant>
      <vt:variant>
        <vt:i4>4</vt:i4>
      </vt:variant>
      <vt:variant>
        <vt:lpstr>نسق</vt:lpstr>
      </vt:variant>
      <vt:variant>
        <vt:i4>1</vt:i4>
      </vt:variant>
      <vt:variant>
        <vt:lpstr>عناوين الشرائح</vt:lpstr>
      </vt:variant>
      <vt:variant>
        <vt:i4>1</vt:i4>
      </vt:variant>
    </vt:vector>
  </HeadingPairs>
  <TitlesOfParts>
    <vt:vector size="6" baseType="lpstr">
      <vt:lpstr>Arial</vt:lpstr>
      <vt:lpstr>Calibri</vt:lpstr>
      <vt:lpstr>Calibri Light</vt:lpstr>
      <vt:lpstr>Times New Roman</vt:lpstr>
      <vt:lpstr>نسق Office</vt:lpstr>
      <vt:lpstr>عرض تقديمي في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HAMADA ADEL</dc:creator>
  <cp:lastModifiedBy>HAMADA ADEL</cp:lastModifiedBy>
  <cp:revision>2</cp:revision>
  <dcterms:created xsi:type="dcterms:W3CDTF">2017-02-27T17:05:02Z</dcterms:created>
  <dcterms:modified xsi:type="dcterms:W3CDTF">2017-02-27T17:07:32Z</dcterms:modified>
</cp:coreProperties>
</file>