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30327B26-EA33-4585-998F-09F2BA5A5C42}" type="datetimeFigureOut">
              <a:rPr lang="en-US" smtClean="0"/>
              <a:t>2/16/2017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235D492-F12B-42C2-BFA0-A1F9888475D8}" type="slidenum">
              <a:rPr lang="en-US" smtClean="0"/>
              <a:t>‹#›</a:t>
            </a:fld>
            <a:endParaRPr lang="en-US"/>
          </a:p>
        </p:txBody>
      </p:sp>
    </p:spTree>
    <p:extLst>
      <p:ext uri="{BB962C8B-B14F-4D97-AF65-F5344CB8AC3E}">
        <p14:creationId xmlns:p14="http://schemas.microsoft.com/office/powerpoint/2010/main" val="3939010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30327B26-EA33-4585-998F-09F2BA5A5C42}" type="datetimeFigureOut">
              <a:rPr lang="en-US" smtClean="0"/>
              <a:t>2/16/2017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235D492-F12B-42C2-BFA0-A1F9888475D8}" type="slidenum">
              <a:rPr lang="en-US" smtClean="0"/>
              <a:t>‹#›</a:t>
            </a:fld>
            <a:endParaRPr lang="en-US"/>
          </a:p>
        </p:txBody>
      </p:sp>
    </p:spTree>
    <p:extLst>
      <p:ext uri="{BB962C8B-B14F-4D97-AF65-F5344CB8AC3E}">
        <p14:creationId xmlns:p14="http://schemas.microsoft.com/office/powerpoint/2010/main" val="3754047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30327B26-EA33-4585-998F-09F2BA5A5C42}" type="datetimeFigureOut">
              <a:rPr lang="en-US" smtClean="0"/>
              <a:t>2/16/2017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235D492-F12B-42C2-BFA0-A1F9888475D8}" type="slidenum">
              <a:rPr lang="en-US" smtClean="0"/>
              <a:t>‹#›</a:t>
            </a:fld>
            <a:endParaRPr lang="en-US"/>
          </a:p>
        </p:txBody>
      </p:sp>
    </p:spTree>
    <p:extLst>
      <p:ext uri="{BB962C8B-B14F-4D97-AF65-F5344CB8AC3E}">
        <p14:creationId xmlns:p14="http://schemas.microsoft.com/office/powerpoint/2010/main" val="3195800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30327B26-EA33-4585-998F-09F2BA5A5C42}" type="datetimeFigureOut">
              <a:rPr lang="en-US" smtClean="0"/>
              <a:t>2/16/2017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235D492-F12B-42C2-BFA0-A1F9888475D8}" type="slidenum">
              <a:rPr lang="en-US" smtClean="0"/>
              <a:t>‹#›</a:t>
            </a:fld>
            <a:endParaRPr lang="en-US"/>
          </a:p>
        </p:txBody>
      </p:sp>
    </p:spTree>
    <p:extLst>
      <p:ext uri="{BB962C8B-B14F-4D97-AF65-F5344CB8AC3E}">
        <p14:creationId xmlns:p14="http://schemas.microsoft.com/office/powerpoint/2010/main" val="258834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30327B26-EA33-4585-998F-09F2BA5A5C42}" type="datetimeFigureOut">
              <a:rPr lang="en-US" smtClean="0"/>
              <a:t>2/16/2017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235D492-F12B-42C2-BFA0-A1F9888475D8}" type="slidenum">
              <a:rPr lang="en-US" smtClean="0"/>
              <a:t>‹#›</a:t>
            </a:fld>
            <a:endParaRPr lang="en-US"/>
          </a:p>
        </p:txBody>
      </p:sp>
    </p:spTree>
    <p:extLst>
      <p:ext uri="{BB962C8B-B14F-4D97-AF65-F5344CB8AC3E}">
        <p14:creationId xmlns:p14="http://schemas.microsoft.com/office/powerpoint/2010/main" val="2063031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30327B26-EA33-4585-998F-09F2BA5A5C42}" type="datetimeFigureOut">
              <a:rPr lang="en-US" smtClean="0"/>
              <a:t>2/16/2017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235D492-F12B-42C2-BFA0-A1F9888475D8}" type="slidenum">
              <a:rPr lang="en-US" smtClean="0"/>
              <a:t>‹#›</a:t>
            </a:fld>
            <a:endParaRPr lang="en-US"/>
          </a:p>
        </p:txBody>
      </p:sp>
    </p:spTree>
    <p:extLst>
      <p:ext uri="{BB962C8B-B14F-4D97-AF65-F5344CB8AC3E}">
        <p14:creationId xmlns:p14="http://schemas.microsoft.com/office/powerpoint/2010/main" val="2227112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30327B26-EA33-4585-998F-09F2BA5A5C42}" type="datetimeFigureOut">
              <a:rPr lang="en-US" smtClean="0"/>
              <a:t>2/16/2017</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E235D492-F12B-42C2-BFA0-A1F9888475D8}" type="slidenum">
              <a:rPr lang="en-US" smtClean="0"/>
              <a:t>‹#›</a:t>
            </a:fld>
            <a:endParaRPr lang="en-US"/>
          </a:p>
        </p:txBody>
      </p:sp>
    </p:spTree>
    <p:extLst>
      <p:ext uri="{BB962C8B-B14F-4D97-AF65-F5344CB8AC3E}">
        <p14:creationId xmlns:p14="http://schemas.microsoft.com/office/powerpoint/2010/main" val="3467419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30327B26-EA33-4585-998F-09F2BA5A5C42}" type="datetimeFigureOut">
              <a:rPr lang="en-US" smtClean="0"/>
              <a:t>2/16/2017</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E235D492-F12B-42C2-BFA0-A1F9888475D8}" type="slidenum">
              <a:rPr lang="en-US" smtClean="0"/>
              <a:t>‹#›</a:t>
            </a:fld>
            <a:endParaRPr lang="en-US"/>
          </a:p>
        </p:txBody>
      </p:sp>
    </p:spTree>
    <p:extLst>
      <p:ext uri="{BB962C8B-B14F-4D97-AF65-F5344CB8AC3E}">
        <p14:creationId xmlns:p14="http://schemas.microsoft.com/office/powerpoint/2010/main" val="2800212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0327B26-EA33-4585-998F-09F2BA5A5C42}" type="datetimeFigureOut">
              <a:rPr lang="en-US" smtClean="0"/>
              <a:t>2/16/2017</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E235D492-F12B-42C2-BFA0-A1F9888475D8}" type="slidenum">
              <a:rPr lang="en-US" smtClean="0"/>
              <a:t>‹#›</a:t>
            </a:fld>
            <a:endParaRPr lang="en-US"/>
          </a:p>
        </p:txBody>
      </p:sp>
    </p:spTree>
    <p:extLst>
      <p:ext uri="{BB962C8B-B14F-4D97-AF65-F5344CB8AC3E}">
        <p14:creationId xmlns:p14="http://schemas.microsoft.com/office/powerpoint/2010/main" val="3127174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30327B26-EA33-4585-998F-09F2BA5A5C42}" type="datetimeFigureOut">
              <a:rPr lang="en-US" smtClean="0"/>
              <a:t>2/16/2017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235D492-F12B-42C2-BFA0-A1F9888475D8}" type="slidenum">
              <a:rPr lang="en-US" smtClean="0"/>
              <a:t>‹#›</a:t>
            </a:fld>
            <a:endParaRPr lang="en-US"/>
          </a:p>
        </p:txBody>
      </p:sp>
    </p:spTree>
    <p:extLst>
      <p:ext uri="{BB962C8B-B14F-4D97-AF65-F5344CB8AC3E}">
        <p14:creationId xmlns:p14="http://schemas.microsoft.com/office/powerpoint/2010/main" val="406563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30327B26-EA33-4585-998F-09F2BA5A5C42}" type="datetimeFigureOut">
              <a:rPr lang="en-US" smtClean="0"/>
              <a:t>2/16/2017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235D492-F12B-42C2-BFA0-A1F9888475D8}" type="slidenum">
              <a:rPr lang="en-US" smtClean="0"/>
              <a:t>‹#›</a:t>
            </a:fld>
            <a:endParaRPr lang="en-US"/>
          </a:p>
        </p:txBody>
      </p:sp>
    </p:spTree>
    <p:extLst>
      <p:ext uri="{BB962C8B-B14F-4D97-AF65-F5344CB8AC3E}">
        <p14:creationId xmlns:p14="http://schemas.microsoft.com/office/powerpoint/2010/main" val="1551341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0327B26-EA33-4585-998F-09F2BA5A5C42}" type="datetimeFigureOut">
              <a:rPr lang="en-US" smtClean="0"/>
              <a:t>2/16/2017</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235D492-F12B-42C2-BFA0-A1F9888475D8}" type="slidenum">
              <a:rPr lang="en-US" smtClean="0"/>
              <a:t>‹#›</a:t>
            </a:fld>
            <a:endParaRPr lang="en-US"/>
          </a:p>
        </p:txBody>
      </p:sp>
    </p:spTree>
    <p:extLst>
      <p:ext uri="{BB962C8B-B14F-4D97-AF65-F5344CB8AC3E}">
        <p14:creationId xmlns:p14="http://schemas.microsoft.com/office/powerpoint/2010/main" val="2077541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656575"/>
            <a:ext cx="6096000" cy="5544851"/>
          </a:xfrm>
          <a:prstGeom prst="rect">
            <a:avLst/>
          </a:prstGeom>
        </p:spPr>
        <p:txBody>
          <a:bodyPr>
            <a:spAutoFit/>
          </a:bodyPr>
          <a:lstStyle/>
          <a:p>
            <a:pPr algn="ctr">
              <a:lnSpc>
                <a:spcPct val="107000"/>
              </a:lnSpc>
              <a:spcAft>
                <a:spcPts val="800"/>
              </a:spcAft>
            </a:pPr>
            <a:r>
              <a:rPr lang="ar-SA" sz="2600" b="1" dirty="0">
                <a:effectLst/>
                <a:latin typeface="Calibri" panose="020F0502020204030204" pitchFamily="34" charset="0"/>
                <a:ea typeface="Times New Roman" panose="02020603050405020304" pitchFamily="18" charset="0"/>
                <a:cs typeface="Times New Roman" panose="02020603050405020304" pitchFamily="18" charset="0"/>
              </a:rPr>
              <a:t>كلية إدارة الأعمال تتلقى خطاب شكر من سعادة وكيل الجامعة</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ar-SA" sz="16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تلّقت كلية إدارة الأعمال خطاب شكر وتقدير من سعادة وكيل الجامعة الدكتور مسلم بن محمد الدوسري على الجهد المميز في أنشطة التعليم الإلكتروني وحسن تنظيم الاختبارات الالكترونية خلال الفصل الدراسي الأول للعام الجامعي 1437/1438هـ</a:t>
            </a:r>
            <a:r>
              <a:rPr lang="en-US" dirty="0">
                <a:latin typeface="Calibri" panose="020F0502020204030204" pitchFamily="34" charset="0"/>
                <a:ea typeface="Times New Roman" panose="02020603050405020304" pitchFamily="18" charset="0"/>
                <a:cs typeface="Times New Roman" panose="02020603050405020304" pitchFamily="18" charset="0"/>
              </a:rPr>
              <a: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 هذا وقد عبر سعادة عميد الكلية الدكتور سعد بن محمد </a:t>
            </a:r>
            <a:r>
              <a:rPr lang="ar-SA" dirty="0" err="1">
                <a:latin typeface="Calibri" panose="020F0502020204030204" pitchFamily="34" charset="0"/>
                <a:ea typeface="Times New Roman" panose="02020603050405020304" pitchFamily="18" charset="0"/>
                <a:cs typeface="Times New Roman" panose="02020603050405020304" pitchFamily="18" charset="0"/>
              </a:rPr>
              <a:t>الفليِّح</a:t>
            </a:r>
            <a:r>
              <a:rPr lang="ar-SA" dirty="0">
                <a:latin typeface="Calibri" panose="020F0502020204030204" pitchFamily="34" charset="0"/>
                <a:ea typeface="Times New Roman" panose="02020603050405020304" pitchFamily="18" charset="0"/>
                <a:cs typeface="Times New Roman" panose="02020603050405020304" pitchFamily="18" charset="0"/>
              </a:rPr>
              <a:t> عن اعتزاز الكلية بهذه الإشادة من سعادة وكيل الجامعة والذي يعكس متابعة سعادته الدؤوبة لكلية إدارة الأعمال، وحرصه الدائم على تحفيز العاملين بالكلية نحو المزيد من التميز والجودة.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ar-SA" dirty="0">
                <a:latin typeface="Calibri" panose="020F0502020204030204" pitchFamily="34" charset="0"/>
                <a:ea typeface="Times New Roman" panose="02020603050405020304" pitchFamily="18" charset="0"/>
                <a:cs typeface="Times New Roman" panose="02020603050405020304" pitchFamily="18" charset="0"/>
              </a:rPr>
              <a:t>وبهذه المناسبة قدّم سعادة عميد الكلية شكره وتقديره لسعادة وكيل الجامعة الدكتور مسلم بن محمد الدوسري على ما يقدمه من دعم متواصل ومتابعةٍ مستمرة، وكذلك شكر وحدة التعليم الإلكتروني على أدائهم المتميز وعلى ما قدموه من جهود ساهمت في تحقيق التميز مطالباً جميع منسوبي الكلية بالاستمرار في العطاء وبذل المزيد من الجهود لتحقيق التميز في جميع المجالات.</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16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584712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Words>
  <Application>Microsoft Office PowerPoint</Application>
  <PresentationFormat>شاشة عريضة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2017-02-16T03:21:21Z</dcterms:created>
  <dcterms:modified xsi:type="dcterms:W3CDTF">2017-02-16T03:21:39Z</dcterms:modified>
</cp:coreProperties>
</file>