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5F32314-F23E-4AF3-9F8A-0BD18CE73522}" type="datetimeFigureOut">
              <a:rPr lang="en-US" smtClean="0"/>
              <a:t>1/18/2017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179584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A5F32314-F23E-4AF3-9F8A-0BD18CE73522}" type="datetimeFigureOut">
              <a:rPr lang="en-US" smtClean="0"/>
              <a:t>1/18/2017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622531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A5F32314-F23E-4AF3-9F8A-0BD18CE73522}" type="datetimeFigureOut">
              <a:rPr lang="en-US" smtClean="0"/>
              <a:t>1/18/2017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181575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A5F32314-F23E-4AF3-9F8A-0BD18CE73522}" type="datetimeFigureOut">
              <a:rPr lang="en-US" smtClean="0"/>
              <a:t>1/18/2017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231718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A5F32314-F23E-4AF3-9F8A-0BD18CE73522}" type="datetimeFigureOut">
              <a:rPr lang="en-US" smtClean="0"/>
              <a:t>1/18/2017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214777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A5F32314-F23E-4AF3-9F8A-0BD18CE73522}" type="datetimeFigureOut">
              <a:rPr lang="en-US" smtClean="0"/>
              <a:t>1/18/2017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266481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A5F32314-F23E-4AF3-9F8A-0BD18CE73522}" type="datetimeFigureOut">
              <a:rPr lang="en-US" smtClean="0"/>
              <a:t>1/18/2017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276515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5F32314-F23E-4AF3-9F8A-0BD18CE73522}" type="datetimeFigureOut">
              <a:rPr lang="en-US" smtClean="0"/>
              <a:t>1/18/2017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292117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5F32314-F23E-4AF3-9F8A-0BD18CE73522}" type="datetimeFigureOut">
              <a:rPr lang="en-US" smtClean="0"/>
              <a:t>1/18/2017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370182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A5F32314-F23E-4AF3-9F8A-0BD18CE73522}" type="datetimeFigureOut">
              <a:rPr lang="en-US" smtClean="0"/>
              <a:t>1/18/2017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221397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A5F32314-F23E-4AF3-9F8A-0BD18CE73522}" type="datetimeFigureOut">
              <a:rPr lang="en-US" smtClean="0"/>
              <a:t>1/18/2017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A8D2460-0D27-4D5D-BF50-B0F740BD441B}" type="slidenum">
              <a:rPr lang="en-US" smtClean="0"/>
              <a:t>‹#›</a:t>
            </a:fld>
            <a:endParaRPr lang="en-US"/>
          </a:p>
        </p:txBody>
      </p:sp>
    </p:spTree>
    <p:extLst>
      <p:ext uri="{BB962C8B-B14F-4D97-AF65-F5344CB8AC3E}">
        <p14:creationId xmlns:p14="http://schemas.microsoft.com/office/powerpoint/2010/main" val="2801799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F32314-F23E-4AF3-9F8A-0BD18CE73522}" type="datetimeFigureOut">
              <a:rPr lang="en-US" smtClean="0"/>
              <a:t>1/18/2017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8D2460-0D27-4D5D-BF50-B0F740BD441B}" type="slidenum">
              <a:rPr lang="en-US" smtClean="0"/>
              <a:t>‹#›</a:t>
            </a:fld>
            <a:endParaRPr lang="en-US"/>
          </a:p>
        </p:txBody>
      </p:sp>
    </p:spTree>
    <p:extLst>
      <p:ext uri="{BB962C8B-B14F-4D97-AF65-F5344CB8AC3E}">
        <p14:creationId xmlns:p14="http://schemas.microsoft.com/office/powerpoint/2010/main" val="385961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490"/>
            <a:ext cx="6096000" cy="6860981"/>
          </a:xfrm>
          <a:prstGeom prst="rect">
            <a:avLst/>
          </a:prstGeom>
        </p:spPr>
        <p:txBody>
          <a:bodyPr>
            <a:spAutoFit/>
          </a:bodyPr>
          <a:lstStyle/>
          <a:p>
            <a:pPr algn="just" fontAlgn="t"/>
            <a:r>
              <a:rPr lang="ar-SA" sz="1100" b="1" dirty="0">
                <a:solidFill>
                  <a:srgbClr val="314318"/>
                </a:solidFill>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algn="ctr" fontAlgn="t"/>
            <a:r>
              <a:rPr lang="ar-SA" sz="2000" b="1" u="sng" dirty="0">
                <a:solidFill>
                  <a:srgbClr val="000000"/>
                </a:solidFill>
                <a:latin typeface="Times New Roman" panose="02020603050405020304" pitchFamily="18" charset="0"/>
                <a:ea typeface="Times New Roman" panose="02020603050405020304" pitchFamily="18" charset="0"/>
              </a:rPr>
              <a:t>سعادة عميد الكلية يتفقد سير الاختبارات النهائية للفصل الدراسي الأول 1437-1438هـ</a:t>
            </a:r>
            <a:endParaRPr lang="en-US" sz="1400" dirty="0">
              <a:effectLst/>
              <a:latin typeface="Times New Roman" panose="02020603050405020304" pitchFamily="18" charset="0"/>
              <a:ea typeface="Times New Roman" panose="02020603050405020304" pitchFamily="18" charset="0"/>
            </a:endParaRPr>
          </a:p>
          <a:p>
            <a:pPr algn="just"/>
            <a:r>
              <a:rPr lang="ar-SA" sz="16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fontAlgn="t"/>
            <a:r>
              <a:rPr lang="ar-SA" dirty="0">
                <a:solidFill>
                  <a:srgbClr val="000000"/>
                </a:solidFill>
                <a:latin typeface="Times New Roman" panose="02020603050405020304" pitchFamily="18" charset="0"/>
                <a:ea typeface="Times New Roman" panose="02020603050405020304" pitchFamily="18" charset="0"/>
              </a:rPr>
              <a:t>تنفيذاً لتوجيهات معالي مدير الجامعة الدكتور خالد بن سعد المقرن - سلمّه الله – أن تُسخّر كليات الجامعة كافة إمكاناتها لأجل توفير بيئة تعليمية مناسبة لطلاب وطالبات الجامعة، وحرصاً من سعادة عميد الكلية الدكتور سعد بن محمد </a:t>
            </a:r>
            <a:r>
              <a:rPr lang="ar-SA" dirty="0" err="1">
                <a:solidFill>
                  <a:srgbClr val="000000"/>
                </a:solidFill>
                <a:latin typeface="Times New Roman" panose="02020603050405020304" pitchFamily="18" charset="0"/>
                <a:ea typeface="Times New Roman" panose="02020603050405020304" pitchFamily="18" charset="0"/>
              </a:rPr>
              <a:t>الفليِّح</a:t>
            </a:r>
            <a:r>
              <a:rPr lang="ar-SA" dirty="0">
                <a:solidFill>
                  <a:srgbClr val="000000"/>
                </a:solidFill>
                <a:latin typeface="Times New Roman" panose="02020603050405020304" pitchFamily="18" charset="0"/>
                <a:ea typeface="Times New Roman" panose="02020603050405020304" pitchFamily="18" charset="0"/>
              </a:rPr>
              <a:t> على المتابعة المستمرة لجميع ما يرتبط بالكلية اكاديمياً وادارياً، قام سعادة عميد الكلية برفقة وكيل الكلية الدكتور أحمد بن محمد الشمري بجولة تفقدية للوقوف على سير أعمال الاختبارات النهائية للفصل الدراسي الأول 1437-1438هـ</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algn="just" fontAlgn="t"/>
            <a:r>
              <a:rPr lang="ar-SA" dirty="0">
                <a:solidFill>
                  <a:srgbClr val="000000"/>
                </a:solidFill>
                <a:latin typeface="Times New Roman" panose="02020603050405020304" pitchFamily="18" charset="0"/>
                <a:ea typeface="Times New Roman" panose="02020603050405020304" pitchFamily="18" charset="0"/>
              </a:rPr>
              <a:t>حيث شملت جولة سعادته قاعات الاختبارات شاهد من خلالها آلية تنظيم الطلاب وسير الاختبارات، ومدي الاستعدادات التي اتخذتها لجان الاختبارات بالكلية لإنجاح سير عملية الاختبارات والتأكد من التزام المراقبين بالتواجد في قاعات المراقبة بالوقت المناسب، والتأكيد من تطبيق كافة التعليمات الخاصة بالاختبارات واحاطة الطلاب بها علماً، كما ركز على ضرورة توفير كافة السبل وتوفير الأجواء المناسبة التي تضمن أداء الطلاب لاختباراتهم بكل دقة ويسر بما ينعكس إيجابا على أداء الطالب أثناء أدائه للاختبارات</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algn="just" fontAlgn="t"/>
            <a:r>
              <a:rPr lang="ar-SA" dirty="0">
                <a:solidFill>
                  <a:srgbClr val="000000"/>
                </a:solidFill>
                <a:latin typeface="Times New Roman" panose="02020603050405020304" pitchFamily="18" charset="0"/>
                <a:ea typeface="Times New Roman" panose="02020603050405020304" pitchFamily="18" charset="0"/>
              </a:rPr>
              <a:t>هذا وقد استمع لملاحظات الطلاب وانطباعاتهم حول الاختبارات وشموليتها، كما تحدث سعادته إلى الطلاب وحثهم على مضاعفة الجهد في سبيل التحصيل الأكاديمي، وأوضح سعادته لعموم الطلاب أن مثل هذه الجولات من شأنها معرفة الجوانب الإيجابية في سير عملية الاختبارات وتعزيزها ومعرفة الجوانب السلبية لتلافيها مستقبلاً بعون الله، ثم اختتم الجولة متمنياً لهم التوفيق والنجاح في حياتهم العلمية. وأشاد بلجان سير الاختبارات على الجهود المبذولة في ذلك وأكد على حرصه ودعمه لرفع مستوى الكلية من خلال العمل كفريق واحد.</a:t>
            </a:r>
            <a:r>
              <a:rPr lang="ar-SA" sz="1100" b="1" dirty="0">
                <a:solidFill>
                  <a:srgbClr val="314318"/>
                </a:solidFill>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7858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شاشة عريضة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2017-01-18T07:50:18Z</dcterms:created>
  <dcterms:modified xsi:type="dcterms:W3CDTF">2017-01-18T07:50:32Z</dcterms:modified>
</cp:coreProperties>
</file>