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714" y="-3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1524000" y="1122363"/>
            <a:ext cx="9144000" cy="2387600"/>
          </a:xfrm>
        </p:spPr>
        <p:txBody>
          <a:bodyPr anchor="b"/>
          <a:lstStyle>
            <a:lvl1pPr algn="ctr">
              <a:defRPr sz="6000"/>
            </a:lvl1pPr>
          </a:lstStyle>
          <a:p>
            <a:r>
              <a:rPr lang="ar-SA" smtClean="0"/>
              <a:t>انقر لتحرير نمط العنوان الرئيسي</a:t>
            </a:r>
            <a:endParaRPr lang="en-US"/>
          </a:p>
        </p:txBody>
      </p:sp>
      <p:sp>
        <p:nvSpPr>
          <p:cNvPr id="3" name="عنوان فرعي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ar-SA" smtClean="0"/>
              <a:t>انقر لتحرير نمط العنوان الثانوي الرئيسي</a:t>
            </a:r>
            <a:endParaRPr lang="en-US"/>
          </a:p>
        </p:txBody>
      </p:sp>
      <p:sp>
        <p:nvSpPr>
          <p:cNvPr id="4" name="عنصر نائب للتاريخ 3"/>
          <p:cNvSpPr>
            <a:spLocks noGrp="1"/>
          </p:cNvSpPr>
          <p:nvPr>
            <p:ph type="dt" sz="half" idx="10"/>
          </p:nvPr>
        </p:nvSpPr>
        <p:spPr/>
        <p:txBody>
          <a:bodyPr/>
          <a:lstStyle/>
          <a:p>
            <a:fld id="{5D498A09-F374-4A3E-A981-F5FC768A18F0}" type="datetimeFigureOut">
              <a:rPr lang="en-US" smtClean="0"/>
              <a:t>12/4/2016</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60F8E6A6-4C7C-489A-89AA-6BB61DB01469}" type="slidenum">
              <a:rPr lang="en-US" smtClean="0"/>
              <a:t>‹#›</a:t>
            </a:fld>
            <a:endParaRPr lang="en-US"/>
          </a:p>
        </p:txBody>
      </p:sp>
    </p:spTree>
    <p:extLst>
      <p:ext uri="{BB962C8B-B14F-4D97-AF65-F5344CB8AC3E}">
        <p14:creationId xmlns:p14="http://schemas.microsoft.com/office/powerpoint/2010/main" val="26705576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5D498A09-F374-4A3E-A981-F5FC768A18F0}" type="datetimeFigureOut">
              <a:rPr lang="en-US" smtClean="0"/>
              <a:t>12/4/2016</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60F8E6A6-4C7C-489A-89AA-6BB61DB01469}" type="slidenum">
              <a:rPr lang="en-US" smtClean="0"/>
              <a:t>‹#›</a:t>
            </a:fld>
            <a:endParaRPr lang="en-US"/>
          </a:p>
        </p:txBody>
      </p:sp>
    </p:spTree>
    <p:extLst>
      <p:ext uri="{BB962C8B-B14F-4D97-AF65-F5344CB8AC3E}">
        <p14:creationId xmlns:p14="http://schemas.microsoft.com/office/powerpoint/2010/main" val="27804910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8724900" y="365125"/>
            <a:ext cx="2628900" cy="5811838"/>
          </a:xfrm>
        </p:spPr>
        <p:txBody>
          <a:bodyPr vert="eaVert"/>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a:xfrm>
            <a:off x="838200" y="365125"/>
            <a:ext cx="7734300" cy="5811838"/>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5D498A09-F374-4A3E-A981-F5FC768A18F0}" type="datetimeFigureOut">
              <a:rPr lang="en-US" smtClean="0"/>
              <a:t>12/4/2016</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60F8E6A6-4C7C-489A-89AA-6BB61DB01469}" type="slidenum">
              <a:rPr lang="en-US" smtClean="0"/>
              <a:t>‹#›</a:t>
            </a:fld>
            <a:endParaRPr lang="en-US"/>
          </a:p>
        </p:txBody>
      </p:sp>
    </p:spTree>
    <p:extLst>
      <p:ext uri="{BB962C8B-B14F-4D97-AF65-F5344CB8AC3E}">
        <p14:creationId xmlns:p14="http://schemas.microsoft.com/office/powerpoint/2010/main" val="9756381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5D498A09-F374-4A3E-A981-F5FC768A18F0}" type="datetimeFigureOut">
              <a:rPr lang="en-US" smtClean="0"/>
              <a:t>12/4/2016</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60F8E6A6-4C7C-489A-89AA-6BB61DB01469}" type="slidenum">
              <a:rPr lang="en-US" smtClean="0"/>
              <a:t>‹#›</a:t>
            </a:fld>
            <a:endParaRPr lang="en-US"/>
          </a:p>
        </p:txBody>
      </p:sp>
    </p:spTree>
    <p:extLst>
      <p:ext uri="{BB962C8B-B14F-4D97-AF65-F5344CB8AC3E}">
        <p14:creationId xmlns:p14="http://schemas.microsoft.com/office/powerpoint/2010/main" val="2417201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831850" y="1709738"/>
            <a:ext cx="10515600" cy="2852737"/>
          </a:xfrm>
        </p:spPr>
        <p:txBody>
          <a:bodyPr anchor="b"/>
          <a:lstStyle>
            <a:lvl1pPr>
              <a:defRPr sz="6000"/>
            </a:lvl1p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5D498A09-F374-4A3E-A981-F5FC768A18F0}" type="datetimeFigureOut">
              <a:rPr lang="en-US" smtClean="0"/>
              <a:t>12/4/2016</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60F8E6A6-4C7C-489A-89AA-6BB61DB01469}" type="slidenum">
              <a:rPr lang="en-US" smtClean="0"/>
              <a:t>‹#›</a:t>
            </a:fld>
            <a:endParaRPr lang="en-US"/>
          </a:p>
        </p:txBody>
      </p:sp>
    </p:spTree>
    <p:extLst>
      <p:ext uri="{BB962C8B-B14F-4D97-AF65-F5344CB8AC3E}">
        <p14:creationId xmlns:p14="http://schemas.microsoft.com/office/powerpoint/2010/main" val="13808011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محتوى 2"/>
          <p:cNvSpPr>
            <a:spLocks noGrp="1"/>
          </p:cNvSpPr>
          <p:nvPr>
            <p:ph sz="half" idx="1"/>
          </p:nvPr>
        </p:nvSpPr>
        <p:spPr>
          <a:xfrm>
            <a:off x="838200" y="1825625"/>
            <a:ext cx="5181600" cy="435133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محتوى 3"/>
          <p:cNvSpPr>
            <a:spLocks noGrp="1"/>
          </p:cNvSpPr>
          <p:nvPr>
            <p:ph sz="half" idx="2"/>
          </p:nvPr>
        </p:nvSpPr>
        <p:spPr>
          <a:xfrm>
            <a:off x="6172200" y="1825625"/>
            <a:ext cx="5181600" cy="435133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تاريخ 4"/>
          <p:cNvSpPr>
            <a:spLocks noGrp="1"/>
          </p:cNvSpPr>
          <p:nvPr>
            <p:ph type="dt" sz="half" idx="10"/>
          </p:nvPr>
        </p:nvSpPr>
        <p:spPr/>
        <p:txBody>
          <a:bodyPr/>
          <a:lstStyle/>
          <a:p>
            <a:fld id="{5D498A09-F374-4A3E-A981-F5FC768A18F0}" type="datetimeFigureOut">
              <a:rPr lang="en-US" smtClean="0"/>
              <a:t>12/4/2016</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60F8E6A6-4C7C-489A-89AA-6BB61DB01469}" type="slidenum">
              <a:rPr lang="en-US" smtClean="0"/>
              <a:t>‹#›</a:t>
            </a:fld>
            <a:endParaRPr lang="en-US"/>
          </a:p>
        </p:txBody>
      </p:sp>
    </p:spTree>
    <p:extLst>
      <p:ext uri="{BB962C8B-B14F-4D97-AF65-F5344CB8AC3E}">
        <p14:creationId xmlns:p14="http://schemas.microsoft.com/office/powerpoint/2010/main" val="42580301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365125"/>
            <a:ext cx="10515600" cy="1325563"/>
          </a:xfrm>
        </p:spPr>
        <p:txBody>
          <a:body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839788" y="2505075"/>
            <a:ext cx="5157787" cy="368458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نص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6172200" y="2505075"/>
            <a:ext cx="5183188" cy="368458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7" name="عنصر نائب للتاريخ 6"/>
          <p:cNvSpPr>
            <a:spLocks noGrp="1"/>
          </p:cNvSpPr>
          <p:nvPr>
            <p:ph type="dt" sz="half" idx="10"/>
          </p:nvPr>
        </p:nvSpPr>
        <p:spPr/>
        <p:txBody>
          <a:bodyPr/>
          <a:lstStyle/>
          <a:p>
            <a:fld id="{5D498A09-F374-4A3E-A981-F5FC768A18F0}" type="datetimeFigureOut">
              <a:rPr lang="en-US" smtClean="0"/>
              <a:t>12/4/2016</a:t>
            </a:fld>
            <a:endParaRPr lang="en-US"/>
          </a:p>
        </p:txBody>
      </p:sp>
      <p:sp>
        <p:nvSpPr>
          <p:cNvPr id="8" name="عنصر نائب للتذييل 7"/>
          <p:cNvSpPr>
            <a:spLocks noGrp="1"/>
          </p:cNvSpPr>
          <p:nvPr>
            <p:ph type="ftr" sz="quarter" idx="11"/>
          </p:nvPr>
        </p:nvSpPr>
        <p:spPr/>
        <p:txBody>
          <a:bodyPr/>
          <a:lstStyle/>
          <a:p>
            <a:endParaRPr lang="en-US"/>
          </a:p>
        </p:txBody>
      </p:sp>
      <p:sp>
        <p:nvSpPr>
          <p:cNvPr id="9" name="عنصر نائب لرقم الشريحة 8"/>
          <p:cNvSpPr>
            <a:spLocks noGrp="1"/>
          </p:cNvSpPr>
          <p:nvPr>
            <p:ph type="sldNum" sz="quarter" idx="12"/>
          </p:nvPr>
        </p:nvSpPr>
        <p:spPr/>
        <p:txBody>
          <a:bodyPr/>
          <a:lstStyle/>
          <a:p>
            <a:fld id="{60F8E6A6-4C7C-489A-89AA-6BB61DB01469}" type="slidenum">
              <a:rPr lang="en-US" smtClean="0"/>
              <a:t>‹#›</a:t>
            </a:fld>
            <a:endParaRPr lang="en-US"/>
          </a:p>
        </p:txBody>
      </p:sp>
    </p:spTree>
    <p:extLst>
      <p:ext uri="{BB962C8B-B14F-4D97-AF65-F5344CB8AC3E}">
        <p14:creationId xmlns:p14="http://schemas.microsoft.com/office/powerpoint/2010/main" val="42845741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تاريخ 2"/>
          <p:cNvSpPr>
            <a:spLocks noGrp="1"/>
          </p:cNvSpPr>
          <p:nvPr>
            <p:ph type="dt" sz="half" idx="10"/>
          </p:nvPr>
        </p:nvSpPr>
        <p:spPr/>
        <p:txBody>
          <a:bodyPr/>
          <a:lstStyle/>
          <a:p>
            <a:fld id="{5D498A09-F374-4A3E-A981-F5FC768A18F0}" type="datetimeFigureOut">
              <a:rPr lang="en-US" smtClean="0"/>
              <a:t>12/4/2016</a:t>
            </a:fld>
            <a:endParaRPr lang="en-US"/>
          </a:p>
        </p:txBody>
      </p:sp>
      <p:sp>
        <p:nvSpPr>
          <p:cNvPr id="4" name="عنصر نائب للتذييل 3"/>
          <p:cNvSpPr>
            <a:spLocks noGrp="1"/>
          </p:cNvSpPr>
          <p:nvPr>
            <p:ph type="ftr" sz="quarter" idx="11"/>
          </p:nvPr>
        </p:nvSpPr>
        <p:spPr/>
        <p:txBody>
          <a:bodyPr/>
          <a:lstStyle/>
          <a:p>
            <a:endParaRPr lang="en-US"/>
          </a:p>
        </p:txBody>
      </p:sp>
      <p:sp>
        <p:nvSpPr>
          <p:cNvPr id="5" name="عنصر نائب لرقم الشريحة 4"/>
          <p:cNvSpPr>
            <a:spLocks noGrp="1"/>
          </p:cNvSpPr>
          <p:nvPr>
            <p:ph type="sldNum" sz="quarter" idx="12"/>
          </p:nvPr>
        </p:nvSpPr>
        <p:spPr/>
        <p:txBody>
          <a:bodyPr/>
          <a:lstStyle/>
          <a:p>
            <a:fld id="{60F8E6A6-4C7C-489A-89AA-6BB61DB01469}" type="slidenum">
              <a:rPr lang="en-US" smtClean="0"/>
              <a:t>‹#›</a:t>
            </a:fld>
            <a:endParaRPr lang="en-US"/>
          </a:p>
        </p:txBody>
      </p:sp>
    </p:spTree>
    <p:extLst>
      <p:ext uri="{BB962C8B-B14F-4D97-AF65-F5344CB8AC3E}">
        <p14:creationId xmlns:p14="http://schemas.microsoft.com/office/powerpoint/2010/main" val="6061207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5D498A09-F374-4A3E-A981-F5FC768A18F0}" type="datetimeFigureOut">
              <a:rPr lang="en-US" smtClean="0"/>
              <a:t>12/4/2016</a:t>
            </a:fld>
            <a:endParaRPr lang="en-US"/>
          </a:p>
        </p:txBody>
      </p:sp>
      <p:sp>
        <p:nvSpPr>
          <p:cNvPr id="3" name="عنصر نائب للتذييل 2"/>
          <p:cNvSpPr>
            <a:spLocks noGrp="1"/>
          </p:cNvSpPr>
          <p:nvPr>
            <p:ph type="ftr" sz="quarter" idx="11"/>
          </p:nvPr>
        </p:nvSpPr>
        <p:spPr/>
        <p:txBody>
          <a:bodyPr/>
          <a:lstStyle/>
          <a:p>
            <a:endParaRPr lang="en-US"/>
          </a:p>
        </p:txBody>
      </p:sp>
      <p:sp>
        <p:nvSpPr>
          <p:cNvPr id="4" name="عنصر نائب لرقم الشريحة 3"/>
          <p:cNvSpPr>
            <a:spLocks noGrp="1"/>
          </p:cNvSpPr>
          <p:nvPr>
            <p:ph type="sldNum" sz="quarter" idx="12"/>
          </p:nvPr>
        </p:nvSpPr>
        <p:spPr/>
        <p:txBody>
          <a:bodyPr/>
          <a:lstStyle/>
          <a:p>
            <a:fld id="{60F8E6A6-4C7C-489A-89AA-6BB61DB01469}" type="slidenum">
              <a:rPr lang="en-US" smtClean="0"/>
              <a:t>‹#›</a:t>
            </a:fld>
            <a:endParaRPr lang="en-US"/>
          </a:p>
        </p:txBody>
      </p:sp>
    </p:spTree>
    <p:extLst>
      <p:ext uri="{BB962C8B-B14F-4D97-AF65-F5344CB8AC3E}">
        <p14:creationId xmlns:p14="http://schemas.microsoft.com/office/powerpoint/2010/main" val="42742366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457200"/>
            <a:ext cx="3932237" cy="1600200"/>
          </a:xfrm>
        </p:spPr>
        <p:txBody>
          <a:bodyPr anchor="b"/>
          <a:lstStyle>
            <a:lvl1pPr>
              <a:defRPr sz="3200"/>
            </a:lvl1pPr>
          </a:lstStyle>
          <a:p>
            <a:r>
              <a:rPr lang="ar-SA" smtClean="0"/>
              <a:t>انقر لتحرير نمط العنوان الرئيسي</a:t>
            </a:r>
            <a:endParaRPr lang="en-US"/>
          </a:p>
        </p:txBody>
      </p:sp>
      <p:sp>
        <p:nvSpPr>
          <p:cNvPr id="3" name="عنصر نائب للمحتوى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نص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5D498A09-F374-4A3E-A981-F5FC768A18F0}" type="datetimeFigureOut">
              <a:rPr lang="en-US" smtClean="0"/>
              <a:t>12/4/2016</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60F8E6A6-4C7C-489A-89AA-6BB61DB01469}" type="slidenum">
              <a:rPr lang="en-US" smtClean="0"/>
              <a:t>‹#›</a:t>
            </a:fld>
            <a:endParaRPr lang="en-US"/>
          </a:p>
        </p:txBody>
      </p:sp>
    </p:spTree>
    <p:extLst>
      <p:ext uri="{BB962C8B-B14F-4D97-AF65-F5344CB8AC3E}">
        <p14:creationId xmlns:p14="http://schemas.microsoft.com/office/powerpoint/2010/main" val="12797901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457200"/>
            <a:ext cx="3932237" cy="1600200"/>
          </a:xfrm>
        </p:spPr>
        <p:txBody>
          <a:bodyPr anchor="b"/>
          <a:lstStyle>
            <a:lvl1pPr>
              <a:defRPr sz="3200"/>
            </a:lvl1pPr>
          </a:lstStyle>
          <a:p>
            <a:r>
              <a:rPr lang="ar-SA" smtClean="0"/>
              <a:t>انقر لتحرير نمط العنوان الرئيسي</a:t>
            </a:r>
            <a:endParaRPr lang="en-US"/>
          </a:p>
        </p:txBody>
      </p:sp>
      <p:sp>
        <p:nvSpPr>
          <p:cNvPr id="3" name="عنصر نائب للصورة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عنصر نائب للنص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5D498A09-F374-4A3E-A981-F5FC768A18F0}" type="datetimeFigureOut">
              <a:rPr lang="en-US" smtClean="0"/>
              <a:t>12/4/2016</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60F8E6A6-4C7C-489A-89AA-6BB61DB01469}" type="slidenum">
              <a:rPr lang="en-US" smtClean="0"/>
              <a:t>‹#›</a:t>
            </a:fld>
            <a:endParaRPr lang="en-US"/>
          </a:p>
        </p:txBody>
      </p:sp>
    </p:spTree>
    <p:extLst>
      <p:ext uri="{BB962C8B-B14F-4D97-AF65-F5344CB8AC3E}">
        <p14:creationId xmlns:p14="http://schemas.microsoft.com/office/powerpoint/2010/main" val="16588966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D498A09-F374-4A3E-A981-F5FC768A18F0}" type="datetimeFigureOut">
              <a:rPr lang="en-US" smtClean="0"/>
              <a:t>12/4/2016</a:t>
            </a:fld>
            <a:endParaRPr lang="en-US"/>
          </a:p>
        </p:txBody>
      </p:sp>
      <p:sp>
        <p:nvSpPr>
          <p:cNvPr id="5" name="عنصر نائب للتذييل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عنصر نائب لرقم الشريحة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F8E6A6-4C7C-489A-89AA-6BB61DB01469}" type="slidenum">
              <a:rPr lang="en-US" smtClean="0"/>
              <a:t>‹#›</a:t>
            </a:fld>
            <a:endParaRPr lang="en-US"/>
          </a:p>
        </p:txBody>
      </p:sp>
    </p:spTree>
    <p:extLst>
      <p:ext uri="{BB962C8B-B14F-4D97-AF65-F5344CB8AC3E}">
        <p14:creationId xmlns:p14="http://schemas.microsoft.com/office/powerpoint/2010/main" val="9672130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3"/>
          <p:cNvSpPr/>
          <p:nvPr/>
        </p:nvSpPr>
        <p:spPr>
          <a:xfrm>
            <a:off x="3048000" y="-1061716"/>
            <a:ext cx="6096000" cy="8981433"/>
          </a:xfrm>
          <a:prstGeom prst="rect">
            <a:avLst/>
          </a:prstGeom>
        </p:spPr>
        <p:txBody>
          <a:bodyPr>
            <a:spAutoFit/>
          </a:bodyPr>
          <a:lstStyle/>
          <a:p>
            <a:pPr algn="ctr" rtl="1">
              <a:lnSpc>
                <a:spcPct val="107000"/>
              </a:lnSpc>
              <a:spcAft>
                <a:spcPts val="800"/>
              </a:spcAft>
            </a:pPr>
            <a:r>
              <a:rPr lang="ar-SA" sz="3600" b="1" u="sng" dirty="0">
                <a:latin typeface="Calibri" panose="020F0502020204030204" pitchFamily="34" charset="0"/>
                <a:ea typeface="Calibri" panose="020F0502020204030204" pitchFamily="34" charset="0"/>
              </a:rPr>
              <a:t>كلية إدارة الأعمال تستقبل وفداً من معهد ريادة الأعمال الوطني بمحافظة الزلفي</a:t>
            </a:r>
            <a:endParaRPr lang="en-US" dirty="0" smtClean="0">
              <a:effectLst/>
              <a:latin typeface="Calibri" panose="020F0502020204030204" pitchFamily="34" charset="0"/>
              <a:ea typeface="Calibri" panose="020F0502020204030204" pitchFamily="34" charset="0"/>
              <a:cs typeface="Arial" panose="020B0604020202020204" pitchFamily="34" charset="0"/>
            </a:endParaRPr>
          </a:p>
          <a:p>
            <a:pPr algn="just" rtl="1">
              <a:lnSpc>
                <a:spcPct val="107000"/>
              </a:lnSpc>
              <a:spcAft>
                <a:spcPts val="800"/>
              </a:spcAft>
            </a:pPr>
            <a:r>
              <a:rPr lang="ar-SA" dirty="0">
                <a:latin typeface="Calibri" panose="020F0502020204030204" pitchFamily="34" charset="0"/>
                <a:ea typeface="Calibri" panose="020F0502020204030204" pitchFamily="34" charset="0"/>
              </a:rPr>
              <a:t> </a:t>
            </a:r>
            <a:endParaRPr lang="en-US" dirty="0" smtClean="0">
              <a:effectLst/>
              <a:latin typeface="Calibri" panose="020F0502020204030204" pitchFamily="34" charset="0"/>
              <a:ea typeface="Calibri" panose="020F0502020204030204" pitchFamily="34" charset="0"/>
              <a:cs typeface="Arial" panose="020B0604020202020204" pitchFamily="34" charset="0"/>
            </a:endParaRPr>
          </a:p>
          <a:p>
            <a:pPr algn="just" rtl="1">
              <a:spcAft>
                <a:spcPts val="0"/>
              </a:spcAft>
            </a:pPr>
            <a:r>
              <a:rPr lang="ar-SA" dirty="0">
                <a:latin typeface="Calibri" panose="020F0502020204030204" pitchFamily="34" charset="0"/>
                <a:ea typeface="Calibri" panose="020F0502020204030204" pitchFamily="34" charset="0"/>
              </a:rPr>
              <a:t>استقبلت كلية إدارة الأعمال وفداً من ممثلي معهد ريادة الأعمال الوطني بالزلفي وذلك بمقر الكلية بمحافظة الزلفي يوم الإثنين الموافق 7/2/1438هـ وذلك من منطلق مبدأ التعاون بين الكلية والمجتمع وتعزيز العلاقة مع المستثمرين والمبتكرين وخلق روح المبادرة والتشجيع على تقديم أفكار وتحويلها إلى ابتكارات ذات قيمة اقتصادية</a:t>
            </a:r>
            <a:r>
              <a:rPr lang="en-US" dirty="0" smtClean="0">
                <a:effectLst/>
                <a:latin typeface="Calibri" panose="020F0502020204030204" pitchFamily="34" charset="0"/>
                <a:ea typeface="Calibri" panose="020F0502020204030204" pitchFamily="34" charset="0"/>
                <a:cs typeface="Arial" panose="020B0604020202020204" pitchFamily="34" charset="0"/>
              </a:rPr>
              <a:t>. </a:t>
            </a:r>
          </a:p>
          <a:p>
            <a:pPr algn="just" rtl="1">
              <a:spcAft>
                <a:spcPts val="0"/>
              </a:spcAft>
            </a:pPr>
            <a:r>
              <a:rPr lang="ar-SA" dirty="0">
                <a:latin typeface="Calibri" panose="020F0502020204030204" pitchFamily="34" charset="0"/>
                <a:ea typeface="Calibri" panose="020F0502020204030204" pitchFamily="34" charset="0"/>
              </a:rPr>
              <a:t>بدأت الزيارة بترحيب سعادة عميد الكلية الدكتور سعد بن محمد </a:t>
            </a:r>
            <a:r>
              <a:rPr lang="ar-SA" dirty="0" err="1">
                <a:latin typeface="Calibri" panose="020F0502020204030204" pitchFamily="34" charset="0"/>
                <a:ea typeface="Calibri" panose="020F0502020204030204" pitchFamily="34" charset="0"/>
              </a:rPr>
              <a:t>الفليِّح</a:t>
            </a:r>
            <a:r>
              <a:rPr lang="ar-SA" dirty="0">
                <a:latin typeface="Calibri" panose="020F0502020204030204" pitchFamily="34" charset="0"/>
                <a:ea typeface="Calibri" panose="020F0502020204030204" pitchFamily="34" charset="0"/>
              </a:rPr>
              <a:t> بممثلي معهد ريادة على هذه الزيارة والتي تأتي في تحقيق أهداف الكلية في تخريج جيل قادر على الاندماج بالسوق المحلي وتطويره والنهوض به إلى الأفضل، ثم استعرض سعادته أبرز البرامج والأنشطة التي تقدمها الكلية لأبنائها الطلاب من برامج ومبادرات تؤهلهم وتوعيهم باحتياجات سوق العمل. ودور معهد ريادة الأعمال الوطني في التعاون مع طلاب الكلية مؤكداً على أن المعهد هو شريك مهم بالنسبة للكلية في تقديم دعمهم من خلال الاستشارات وورش العمل ومحاضرات يتم تقديمها لطلبة الكلية</a:t>
            </a:r>
            <a:r>
              <a:rPr lang="en-US" dirty="0" smtClean="0">
                <a:effectLst/>
                <a:latin typeface="Calibri" panose="020F0502020204030204" pitchFamily="34" charset="0"/>
                <a:ea typeface="Calibri" panose="020F0502020204030204" pitchFamily="34" charset="0"/>
                <a:cs typeface="Arial" panose="020B0604020202020204" pitchFamily="34" charset="0"/>
              </a:rPr>
              <a:t>.</a:t>
            </a:r>
          </a:p>
          <a:p>
            <a:pPr algn="just" rtl="1">
              <a:spcAft>
                <a:spcPts val="0"/>
              </a:spcAft>
            </a:pPr>
            <a:r>
              <a:rPr lang="ar-SA" dirty="0">
                <a:latin typeface="Calibri" panose="020F0502020204030204" pitchFamily="34" charset="0"/>
                <a:ea typeface="Calibri" panose="020F0502020204030204" pitchFamily="34" charset="0"/>
              </a:rPr>
              <a:t>بعدها استعرض ممثلي معهد ريادة الأعمال عن دعم المعهد للكلية من خلال تقديم برامج تدريبية والتأهيل لطلبة الكلية من خلال كوادر بشرية مؤهلة ونظم معلومات متطورة ومنهجية معرفية وبحثية متكاملة. كما أشادوا بوجود نادي ريادة الأعمال الذي يخدم طلاب الجامعة بهدف تعميق مفاهيم الابتكار والإبداع وريادة الأعمال في المجتمع الطلابي الجامعي والاستفادة من المواهب والإبداعات التي يتمتع بها طلاب الجامعة المبادرين، وصناعة حلم وهدف استراتيجي لكل مبدع ومبتكر والتشجيع على العمل الحر وأن يكون لديهم أفكار خلاقة لما بعد التخرج، وأن يفكروا بكيفية خلق وظائف جديدة لا أن </a:t>
            </a:r>
            <a:r>
              <a:rPr lang="ar-SA" dirty="0" err="1">
                <a:latin typeface="Calibri" panose="020F0502020204030204" pitchFamily="34" charset="0"/>
                <a:ea typeface="Calibri" panose="020F0502020204030204" pitchFamily="34" charset="0"/>
              </a:rPr>
              <a:t>يبحثو</a:t>
            </a:r>
            <a:r>
              <a:rPr lang="ar-SA" dirty="0">
                <a:latin typeface="Calibri" panose="020F0502020204030204" pitchFamily="34" charset="0"/>
                <a:ea typeface="Calibri" panose="020F0502020204030204" pitchFamily="34" charset="0"/>
              </a:rPr>
              <a:t> عن وظائف خالية</a:t>
            </a:r>
            <a:r>
              <a:rPr lang="en-US" dirty="0" smtClean="0">
                <a:effectLst/>
                <a:latin typeface="Calibri" panose="020F0502020204030204" pitchFamily="34" charset="0"/>
                <a:ea typeface="Calibri" panose="020F0502020204030204" pitchFamily="34" charset="0"/>
                <a:cs typeface="Arial" panose="020B0604020202020204" pitchFamily="34" charset="0"/>
              </a:rPr>
              <a:t>.</a:t>
            </a:r>
          </a:p>
          <a:p>
            <a:pPr algn="just" rtl="1">
              <a:spcAft>
                <a:spcPts val="0"/>
              </a:spcAft>
            </a:pPr>
            <a:r>
              <a:rPr lang="ar-SA" dirty="0">
                <a:latin typeface="Calibri" panose="020F0502020204030204" pitchFamily="34" charset="0"/>
                <a:ea typeface="Calibri" panose="020F0502020204030204" pitchFamily="34" charset="0"/>
              </a:rPr>
              <a:t>هذا وقد حرصوا على تقديم تقرير إنجازات معهد ريادة ومطبوعات أخرى لعرض أنشطتهم لسعادة عميد الكلية على أمل الحصول على فرص للتعاون في المستقبل</a:t>
            </a:r>
            <a:r>
              <a:rPr lang="en-US" dirty="0" smtClean="0">
                <a:effectLst/>
                <a:latin typeface="Calibri" panose="020F0502020204030204" pitchFamily="34" charset="0"/>
                <a:ea typeface="Calibri" panose="020F0502020204030204" pitchFamily="34" charset="0"/>
                <a:cs typeface="Arial" panose="020B0604020202020204" pitchFamily="34" charset="0"/>
              </a:rPr>
              <a:t>.</a:t>
            </a:r>
          </a:p>
          <a:p>
            <a:pPr algn="just" rtl="1">
              <a:spcAft>
                <a:spcPts val="0"/>
              </a:spcAft>
            </a:pPr>
            <a:r>
              <a:rPr lang="ar-SA">
                <a:latin typeface="Calibri" panose="020F0502020204030204" pitchFamily="34" charset="0"/>
                <a:ea typeface="Calibri" panose="020F0502020204030204" pitchFamily="34" charset="0"/>
              </a:rPr>
              <a:t>وفي نهاية الزيارة قدّم سعادة عميد الكلية شكره وتقديره على هذه الزيارة والتي تأتي ثمارها في تعزيز التواصل بين الكلية والهيئات والجهات الحكومية والتكامل بين الجانب الأكاديمي والتطبيقي.</a:t>
            </a:r>
            <a:endParaRPr lang="en-US">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265880573"/>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12</Words>
  <Application>Microsoft Office PowerPoint</Application>
  <PresentationFormat>ملء الشاشة</PresentationFormat>
  <Paragraphs>7</Paragraphs>
  <Slides>1</Slides>
  <Notes>0</Notes>
  <HiddenSlides>0</HiddenSlides>
  <MMClips>0</MMClips>
  <ScaleCrop>false</ScaleCrop>
  <HeadingPairs>
    <vt:vector size="6" baseType="variant">
      <vt:variant>
        <vt:lpstr>الخطوط المستخدمة</vt:lpstr>
      </vt:variant>
      <vt:variant>
        <vt:i4>4</vt:i4>
      </vt:variant>
      <vt:variant>
        <vt:lpstr>نسق</vt:lpstr>
      </vt:variant>
      <vt:variant>
        <vt:i4>1</vt:i4>
      </vt:variant>
      <vt:variant>
        <vt:lpstr>عناوين الشرائح</vt:lpstr>
      </vt:variant>
      <vt:variant>
        <vt:i4>1</vt:i4>
      </vt:variant>
    </vt:vector>
  </HeadingPairs>
  <TitlesOfParts>
    <vt:vector size="6" baseType="lpstr">
      <vt:lpstr>Arial</vt:lpstr>
      <vt:lpstr>Calibri</vt:lpstr>
      <vt:lpstr>Calibri Light</vt:lpstr>
      <vt:lpstr>Times New Roman</vt:lpstr>
      <vt:lpstr>نسق Office</vt:lpstr>
      <vt:lpstr>عرض تقديمي في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HAMADA ADEL</dc:creator>
  <cp:lastModifiedBy>HAMADA ADEL</cp:lastModifiedBy>
  <cp:revision>1</cp:revision>
  <dcterms:created xsi:type="dcterms:W3CDTF">2016-12-04T12:53:29Z</dcterms:created>
  <dcterms:modified xsi:type="dcterms:W3CDTF">2016-12-04T12:53:39Z</dcterms:modified>
</cp:coreProperties>
</file>