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410AE0ED-35E3-4DBF-8655-F3AF76436987}" type="datetimeFigureOut">
              <a:rPr lang="en-US" smtClean="0"/>
              <a:t>12/13/2016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4C937D-9482-42A2-86DE-27FDE5FBE04C}" type="slidenum">
              <a:rPr lang="en-US" smtClean="0"/>
              <a:t>‹#›</a:t>
            </a:fld>
            <a:endParaRPr lang="en-US"/>
          </a:p>
        </p:txBody>
      </p:sp>
    </p:spTree>
    <p:extLst>
      <p:ext uri="{BB962C8B-B14F-4D97-AF65-F5344CB8AC3E}">
        <p14:creationId xmlns:p14="http://schemas.microsoft.com/office/powerpoint/2010/main" val="3261878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10AE0ED-35E3-4DBF-8655-F3AF76436987}" type="datetimeFigureOut">
              <a:rPr lang="en-US" smtClean="0"/>
              <a:t>12/13/2016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4C937D-9482-42A2-86DE-27FDE5FBE04C}" type="slidenum">
              <a:rPr lang="en-US" smtClean="0"/>
              <a:t>‹#›</a:t>
            </a:fld>
            <a:endParaRPr lang="en-US"/>
          </a:p>
        </p:txBody>
      </p:sp>
    </p:spTree>
    <p:extLst>
      <p:ext uri="{BB962C8B-B14F-4D97-AF65-F5344CB8AC3E}">
        <p14:creationId xmlns:p14="http://schemas.microsoft.com/office/powerpoint/2010/main" val="2766023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10AE0ED-35E3-4DBF-8655-F3AF76436987}" type="datetimeFigureOut">
              <a:rPr lang="en-US" smtClean="0"/>
              <a:t>12/13/2016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4C937D-9482-42A2-86DE-27FDE5FBE04C}" type="slidenum">
              <a:rPr lang="en-US" smtClean="0"/>
              <a:t>‹#›</a:t>
            </a:fld>
            <a:endParaRPr lang="en-US"/>
          </a:p>
        </p:txBody>
      </p:sp>
    </p:spTree>
    <p:extLst>
      <p:ext uri="{BB962C8B-B14F-4D97-AF65-F5344CB8AC3E}">
        <p14:creationId xmlns:p14="http://schemas.microsoft.com/office/powerpoint/2010/main" val="2827158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10AE0ED-35E3-4DBF-8655-F3AF76436987}" type="datetimeFigureOut">
              <a:rPr lang="en-US" smtClean="0"/>
              <a:t>12/13/2016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4C937D-9482-42A2-86DE-27FDE5FBE04C}" type="slidenum">
              <a:rPr lang="en-US" smtClean="0"/>
              <a:t>‹#›</a:t>
            </a:fld>
            <a:endParaRPr lang="en-US"/>
          </a:p>
        </p:txBody>
      </p:sp>
    </p:spTree>
    <p:extLst>
      <p:ext uri="{BB962C8B-B14F-4D97-AF65-F5344CB8AC3E}">
        <p14:creationId xmlns:p14="http://schemas.microsoft.com/office/powerpoint/2010/main" val="1697715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10AE0ED-35E3-4DBF-8655-F3AF76436987}" type="datetimeFigureOut">
              <a:rPr lang="en-US" smtClean="0"/>
              <a:t>12/13/2016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54C937D-9482-42A2-86DE-27FDE5FBE04C}" type="slidenum">
              <a:rPr lang="en-US" smtClean="0"/>
              <a:t>‹#›</a:t>
            </a:fld>
            <a:endParaRPr lang="en-US"/>
          </a:p>
        </p:txBody>
      </p:sp>
    </p:spTree>
    <p:extLst>
      <p:ext uri="{BB962C8B-B14F-4D97-AF65-F5344CB8AC3E}">
        <p14:creationId xmlns:p14="http://schemas.microsoft.com/office/powerpoint/2010/main" val="1135066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410AE0ED-35E3-4DBF-8655-F3AF76436987}" type="datetimeFigureOut">
              <a:rPr lang="en-US" smtClean="0"/>
              <a:t>12/13/2016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4C937D-9482-42A2-86DE-27FDE5FBE04C}" type="slidenum">
              <a:rPr lang="en-US" smtClean="0"/>
              <a:t>‹#›</a:t>
            </a:fld>
            <a:endParaRPr lang="en-US"/>
          </a:p>
        </p:txBody>
      </p:sp>
    </p:spTree>
    <p:extLst>
      <p:ext uri="{BB962C8B-B14F-4D97-AF65-F5344CB8AC3E}">
        <p14:creationId xmlns:p14="http://schemas.microsoft.com/office/powerpoint/2010/main" val="2827903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410AE0ED-35E3-4DBF-8655-F3AF76436987}" type="datetimeFigureOut">
              <a:rPr lang="en-US" smtClean="0"/>
              <a:t>12/13/2016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54C937D-9482-42A2-86DE-27FDE5FBE04C}" type="slidenum">
              <a:rPr lang="en-US" smtClean="0"/>
              <a:t>‹#›</a:t>
            </a:fld>
            <a:endParaRPr lang="en-US"/>
          </a:p>
        </p:txBody>
      </p:sp>
    </p:spTree>
    <p:extLst>
      <p:ext uri="{BB962C8B-B14F-4D97-AF65-F5344CB8AC3E}">
        <p14:creationId xmlns:p14="http://schemas.microsoft.com/office/powerpoint/2010/main" val="3965589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410AE0ED-35E3-4DBF-8655-F3AF76436987}" type="datetimeFigureOut">
              <a:rPr lang="en-US" smtClean="0"/>
              <a:t>12/13/2016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C54C937D-9482-42A2-86DE-27FDE5FBE04C}" type="slidenum">
              <a:rPr lang="en-US" smtClean="0"/>
              <a:t>‹#›</a:t>
            </a:fld>
            <a:endParaRPr lang="en-US"/>
          </a:p>
        </p:txBody>
      </p:sp>
    </p:spTree>
    <p:extLst>
      <p:ext uri="{BB962C8B-B14F-4D97-AF65-F5344CB8AC3E}">
        <p14:creationId xmlns:p14="http://schemas.microsoft.com/office/powerpoint/2010/main" val="5154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10AE0ED-35E3-4DBF-8655-F3AF76436987}" type="datetimeFigureOut">
              <a:rPr lang="en-US" smtClean="0"/>
              <a:t>12/13/2016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54C937D-9482-42A2-86DE-27FDE5FBE04C}" type="slidenum">
              <a:rPr lang="en-US" smtClean="0"/>
              <a:t>‹#›</a:t>
            </a:fld>
            <a:endParaRPr lang="en-US"/>
          </a:p>
        </p:txBody>
      </p:sp>
    </p:spTree>
    <p:extLst>
      <p:ext uri="{BB962C8B-B14F-4D97-AF65-F5344CB8AC3E}">
        <p14:creationId xmlns:p14="http://schemas.microsoft.com/office/powerpoint/2010/main" val="902433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10AE0ED-35E3-4DBF-8655-F3AF76436987}" type="datetimeFigureOut">
              <a:rPr lang="en-US" smtClean="0"/>
              <a:t>12/13/2016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4C937D-9482-42A2-86DE-27FDE5FBE04C}" type="slidenum">
              <a:rPr lang="en-US" smtClean="0"/>
              <a:t>‹#›</a:t>
            </a:fld>
            <a:endParaRPr lang="en-US"/>
          </a:p>
        </p:txBody>
      </p:sp>
    </p:spTree>
    <p:extLst>
      <p:ext uri="{BB962C8B-B14F-4D97-AF65-F5344CB8AC3E}">
        <p14:creationId xmlns:p14="http://schemas.microsoft.com/office/powerpoint/2010/main" val="3805023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10AE0ED-35E3-4DBF-8655-F3AF76436987}" type="datetimeFigureOut">
              <a:rPr lang="en-US" smtClean="0"/>
              <a:t>12/13/2016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54C937D-9482-42A2-86DE-27FDE5FBE04C}" type="slidenum">
              <a:rPr lang="en-US" smtClean="0"/>
              <a:t>‹#›</a:t>
            </a:fld>
            <a:endParaRPr lang="en-US"/>
          </a:p>
        </p:txBody>
      </p:sp>
    </p:spTree>
    <p:extLst>
      <p:ext uri="{BB962C8B-B14F-4D97-AF65-F5344CB8AC3E}">
        <p14:creationId xmlns:p14="http://schemas.microsoft.com/office/powerpoint/2010/main" val="3211310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AE0ED-35E3-4DBF-8655-F3AF76436987}" type="datetimeFigureOut">
              <a:rPr lang="en-US" smtClean="0"/>
              <a:t>12/13/2016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4C937D-9482-42A2-86DE-27FDE5FBE04C}" type="slidenum">
              <a:rPr lang="en-US" smtClean="0"/>
              <a:t>‹#›</a:t>
            </a:fld>
            <a:endParaRPr lang="en-US"/>
          </a:p>
        </p:txBody>
      </p:sp>
    </p:spTree>
    <p:extLst>
      <p:ext uri="{BB962C8B-B14F-4D97-AF65-F5344CB8AC3E}">
        <p14:creationId xmlns:p14="http://schemas.microsoft.com/office/powerpoint/2010/main" val="1604367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520319"/>
            <a:ext cx="6096000" cy="5817362"/>
          </a:xfrm>
          <a:prstGeom prst="rect">
            <a:avLst/>
          </a:prstGeom>
        </p:spPr>
        <p:txBody>
          <a:bodyPr>
            <a:spAutoFit/>
          </a:bodyPr>
          <a:lstStyle/>
          <a:p>
            <a:pPr algn="ctr" rtl="1">
              <a:lnSpc>
                <a:spcPct val="106000"/>
              </a:lnSpc>
              <a:spcAft>
                <a:spcPts val="800"/>
              </a:spcAft>
            </a:pPr>
            <a:r>
              <a:rPr lang="ar-SA" sz="2800" b="1" dirty="0">
                <a:latin typeface="Calibri" panose="020F0502020204030204" pitchFamily="34" charset="0"/>
                <a:ea typeface="Calibri" panose="020F0502020204030204" pitchFamily="34" charset="0"/>
              </a:rPr>
              <a:t>أقسام الطالبات بكلية إدارة الأعمال تقيم ورشة عمل حول رؤية المملكة 2030م</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إيماناً من دور كلية إدارة الأعمال بضرورة تعزيز دورها مع دور الجامعة في تفعيل خطة التحول الوطني والتي تعتبرها الكلية انطلاقة نوعية نحو مملكة مشرقة نظّمت الكلية بأقسام الطالبات يوم الإثنين الموافق 8/2/1438هـ ورشة عمل حول رؤية المملكة 2030م والتي </a:t>
            </a:r>
            <a:r>
              <a:rPr lang="ar-SA" dirty="0" err="1">
                <a:latin typeface="Calibri" panose="020F0502020204030204" pitchFamily="34" charset="0"/>
                <a:ea typeface="Calibri" panose="020F0502020204030204" pitchFamily="34" charset="0"/>
              </a:rPr>
              <a:t>قدمهتا</a:t>
            </a:r>
            <a:r>
              <a:rPr lang="ar-SA" dirty="0">
                <a:latin typeface="Calibri" panose="020F0502020204030204" pitchFamily="34" charset="0"/>
                <a:ea typeface="Calibri" panose="020F0502020204030204" pitchFamily="34" charset="0"/>
              </a:rPr>
              <a:t> الدكتورة: سمية إبراهيم احمد عضو هيئة التدريس بقسم إدارة الأعمال بأقسام الطالبات بحضور أكثر من 45 طالبة وقد تناولت الورشة جوانب التعريف برؤية 2030م وأبرز أهدافها واهم المحاور الرئيسة للخطة والأهداف التي يجب أن تحقق في 2020م وفي 2030م ومدى مؤامة خطط الكلية والجامعة المستقبلية مع الرؤية الوطنية.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كما تم التعريف بمكتب تحقيق الرؤية بالجامعة والادوار التي يقوم بها لتحقيق الرؤية في الجامعة. هذا وقد أعرب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عن شكره لأقسام الطالبات على المبادرة بطرح هذه الورشة وما تناولته من محاور لتوعية طالبات الكلية للتعامل مع المستجدات والمبادرات.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ومن هذا المنطلق </a:t>
            </a:r>
            <a:r>
              <a:rPr lang="ar-SA" dirty="0" err="1">
                <a:latin typeface="Calibri" panose="020F0502020204030204" pitchFamily="34" charset="0"/>
                <a:ea typeface="Calibri" panose="020F0502020204030204" pitchFamily="34" charset="0"/>
              </a:rPr>
              <a:t>دعى</a:t>
            </a:r>
            <a:r>
              <a:rPr lang="ar-SA" dirty="0">
                <a:latin typeface="Calibri" panose="020F0502020204030204" pitchFamily="34" charset="0"/>
                <a:ea typeface="Calibri" panose="020F0502020204030204" pitchFamily="34" charset="0"/>
              </a:rPr>
              <a:t> الجميع لعقد مثل هذه الورش وإعطاء الطلاب والطالبات المهارات اللازمة للقيام بدورهم في تحقيق هذه الرؤية، كما </a:t>
            </a:r>
            <a:r>
              <a:rPr lang="ar-SA" dirty="0" err="1">
                <a:latin typeface="Calibri" panose="020F0502020204030204" pitchFamily="34" charset="0"/>
                <a:ea typeface="Calibri" panose="020F0502020204030204" pitchFamily="34" charset="0"/>
              </a:rPr>
              <a:t>دعى</a:t>
            </a:r>
            <a:r>
              <a:rPr lang="ar-SA" dirty="0">
                <a:latin typeface="Calibri" panose="020F0502020204030204" pitchFamily="34" charset="0"/>
                <a:ea typeface="Calibri" panose="020F0502020204030204" pitchFamily="34" charset="0"/>
              </a:rPr>
              <a:t> الباحثين من منسوبي الكلية لتقديم أفكارهم وتصوراتهم، وتضمين قضايا الرؤية ضمن أولويات البحوث العلمية بالجامعة لوصول لنتائج علمية تخدم الرؤية.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en-US" smtClean="0">
                <a:effectLst/>
                <a:latin typeface="Calibri" panose="020F0502020204030204" pitchFamily="34" charset="0"/>
                <a:ea typeface="Calibri" panose="020F0502020204030204" pitchFamily="34" charset="0"/>
                <a:cs typeface="Arial" panose="020B0604020202020204" pitchFamily="34" charset="0"/>
              </a:rPr>
              <a:t> </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2656503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196</Words>
  <Application>Microsoft Office PowerPoint</Application>
  <PresentationFormat>ملء الشاشة</PresentationFormat>
  <Paragraphs>5</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2016-12-13T17:10:54Z</dcterms:created>
  <dcterms:modified xsi:type="dcterms:W3CDTF">2016-12-13T17:11:03Z</dcterms:modified>
</cp:coreProperties>
</file>