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197607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349554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220001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263238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46389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EDC89DD-387A-4934-B533-33D83F6C1979}"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214563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EDC89DD-387A-4934-B533-33D83F6C1979}" type="datetimeFigureOut">
              <a:rPr lang="en-US" smtClean="0"/>
              <a:t>12/26/2016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2585703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EDC89DD-387A-4934-B533-33D83F6C1979}" type="datetimeFigureOut">
              <a:rPr lang="en-US" smtClean="0"/>
              <a:t>12/26/2016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318303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EDC89DD-387A-4934-B533-33D83F6C1979}" type="datetimeFigureOut">
              <a:rPr lang="en-US" smtClean="0"/>
              <a:t>12/26/2016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161885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DC89DD-387A-4934-B533-33D83F6C1979}"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815577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DC89DD-387A-4934-B533-33D83F6C1979}"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2461F81-CA7B-4E19-B8CC-AA35C4E351BA}" type="slidenum">
              <a:rPr lang="en-US" smtClean="0"/>
              <a:t>‹#›</a:t>
            </a:fld>
            <a:endParaRPr lang="en-US"/>
          </a:p>
        </p:txBody>
      </p:sp>
    </p:spTree>
    <p:extLst>
      <p:ext uri="{BB962C8B-B14F-4D97-AF65-F5344CB8AC3E}">
        <p14:creationId xmlns:p14="http://schemas.microsoft.com/office/powerpoint/2010/main" val="282562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C89DD-387A-4934-B533-33D83F6C1979}" type="datetimeFigureOut">
              <a:rPr lang="en-US" smtClean="0"/>
              <a:t>12/26/2016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61F81-CA7B-4E19-B8CC-AA35C4E351BA}" type="slidenum">
              <a:rPr lang="en-US" smtClean="0"/>
              <a:t>‹#›</a:t>
            </a:fld>
            <a:endParaRPr lang="en-US"/>
          </a:p>
        </p:txBody>
      </p:sp>
    </p:spTree>
    <p:extLst>
      <p:ext uri="{BB962C8B-B14F-4D97-AF65-F5344CB8AC3E}">
        <p14:creationId xmlns:p14="http://schemas.microsoft.com/office/powerpoint/2010/main" val="51511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796597"/>
            <a:ext cx="6096000" cy="10451194"/>
          </a:xfrm>
          <a:prstGeom prst="rect">
            <a:avLst/>
          </a:prstGeom>
        </p:spPr>
        <p:txBody>
          <a:bodyPr>
            <a:spAutoFit/>
          </a:bodyPr>
          <a:lstStyle/>
          <a:p>
            <a:pPr algn="ctr" rtl="1">
              <a:lnSpc>
                <a:spcPct val="107000"/>
              </a:lnSpc>
              <a:spcAft>
                <a:spcPts val="800"/>
              </a:spcAft>
            </a:pPr>
            <a:r>
              <a:rPr lang="ar-SA" sz="2000" b="1" dirty="0">
                <a:latin typeface="Calibri" panose="020F0502020204030204" pitchFamily="34" charset="0"/>
                <a:ea typeface="Calibri" panose="020F0502020204030204" pitchFamily="34" charset="0"/>
              </a:rPr>
              <a:t>كلية إدارة الأعمال والغرفة التجارية الصناعية بالمجمعة في زيارة لمدينة سدير للصناعة والأعمال</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بهدف اطلاع طلبة كلية إدارة الأعمال على الفرص المتاحة التي يمكن الاستفادة منها لدخول عالم الصناعة والأعمال. قامت كلية إدارة الأعمال يوم الأحد الموافق 26/3/ 1438هـ مُمثلة في نادي ريادة الأعمال برئاسة المشرف على النادي أ. خالد بن عبدالرحمن أبا حسين ورئيس النادي الطالب عبدالكريم بن عبدالمحسن الأسمري وبعض من طلاب الكلية وبالتنسيق ورفقة وفد من الغرفة التجارية الصناعية بالمجمعة برئاسة أمين عام الغرفة أ. عبدالله </a:t>
            </a:r>
            <a:r>
              <a:rPr lang="ar-SA" dirty="0" err="1">
                <a:latin typeface="Calibri" panose="020F0502020204030204" pitchFamily="34" charset="0"/>
                <a:ea typeface="Calibri" panose="020F0502020204030204" pitchFamily="34" charset="0"/>
              </a:rPr>
              <a:t>الجعوان</a:t>
            </a:r>
            <a:r>
              <a:rPr lang="ar-SA" dirty="0">
                <a:latin typeface="Calibri" panose="020F0502020204030204" pitchFamily="34" charset="0"/>
                <a:ea typeface="Calibri" panose="020F0502020204030204" pitchFamily="34" charset="0"/>
              </a:rPr>
              <a:t> ولجنة شباب الأعمال بالغرفة برئاسة </a:t>
            </a:r>
            <a:r>
              <a:rPr lang="ar-SA" dirty="0" err="1">
                <a:latin typeface="Calibri" panose="020F0502020204030204" pitchFamily="34" charset="0"/>
                <a:ea typeface="Calibri" panose="020F0502020204030204" pitchFamily="34" charset="0"/>
              </a:rPr>
              <a:t>م.طارق</a:t>
            </a:r>
            <a:r>
              <a:rPr lang="ar-SA" dirty="0">
                <a:latin typeface="Calibri" panose="020F0502020204030204" pitchFamily="34" charset="0"/>
                <a:ea typeface="Calibri" panose="020F0502020204030204" pitchFamily="34" charset="0"/>
              </a:rPr>
              <a:t> الحيدري، حيث كان في استقبالهم </a:t>
            </a:r>
            <a:r>
              <a:rPr lang="ar-SA" dirty="0" err="1">
                <a:latin typeface="Calibri" panose="020F0502020204030204" pitchFamily="34" charset="0"/>
                <a:ea typeface="Calibri" panose="020F0502020204030204" pitchFamily="34" charset="0"/>
              </a:rPr>
              <a:t>م.وليد</a:t>
            </a:r>
            <a:r>
              <a:rPr lang="ar-SA" dirty="0">
                <a:latin typeface="Calibri" panose="020F0502020204030204" pitchFamily="34" charset="0"/>
                <a:ea typeface="Calibri" panose="020F0502020204030204" pitchFamily="34" charset="0"/>
              </a:rPr>
              <a:t> البحيري المشرف الفني بمدينة سدير للصناعة والأعمال</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بدأت الزيارة في المبنى الرئيسي للمدينة والتعرف على أبرز الخدمات المقدمة ثم جولة موّسعة والاطلاع على ما تضمه المدينة من مصانع ، حيث تولى البحيري بالشرح والتوضيح لما تشهده المدينة من تطور في المصانع  القائمة وتسارع في معدلات الإنجاز للمصانع تحت التنفيذ، مما أعطى انطباع إيجابي لدى طلابنا والوفد الزائر يبشر بوجود صناعات وأعمال تسهم في خلق فرص عمل جديدة لأبناء محافظة المجمعة، وتدعم وتعزز الأنشطة الاقتصادية لتنويع مصادر الدخل على النحو الذي يحقق توجهات حكوماتنا الرشيدة التي تضمنتها رؤية 2030 وبرنامج التحول الوطني 2020م</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هذا وقد أشاد سعادة عميد الكلية د.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بهذه الزيارة والتي تعد أهم سُبل إمداد طلابنا بالعديد من الأفكار الابتكارية الجديدة للعديد من الصناعات الرديفة والخدمات المساندة التي يمكن أن تترجم إلى مشاريع منتجة ناجحة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ومن هذا المنطلق قدّم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بالشكر للمشرف الفني بمدينة سدير للصناعة والأعمال </a:t>
            </a:r>
            <a:r>
              <a:rPr lang="ar-SA" dirty="0" err="1">
                <a:latin typeface="Calibri" panose="020F0502020204030204" pitchFamily="34" charset="0"/>
                <a:ea typeface="Calibri" panose="020F0502020204030204" pitchFamily="34" charset="0"/>
              </a:rPr>
              <a:t>م.وليد</a:t>
            </a:r>
            <a:r>
              <a:rPr lang="ar-SA" dirty="0">
                <a:latin typeface="Calibri" panose="020F0502020204030204" pitchFamily="34" charset="0"/>
                <a:ea typeface="Calibri" panose="020F0502020204030204" pitchFamily="34" charset="0"/>
              </a:rPr>
              <a:t> البحيري على حفاوة استقبالهم خلال زيارتهم وإتاحة الفرصة للاطلاع على المدينة وإعجابهم الكبير بما شاهدوه من خلال جولتهم، والشكر لأمين عام الغرفة التجارية الصناعية بالمجمعة أ. عبدالله </a:t>
            </a:r>
            <a:r>
              <a:rPr lang="ar-SA" dirty="0" err="1">
                <a:latin typeface="Calibri" panose="020F0502020204030204" pitchFamily="34" charset="0"/>
                <a:ea typeface="Calibri" panose="020F0502020204030204" pitchFamily="34" charset="0"/>
              </a:rPr>
              <a:t>الجعوان</a:t>
            </a:r>
            <a:r>
              <a:rPr lang="ar-SA" dirty="0">
                <a:latin typeface="Calibri" panose="020F0502020204030204" pitchFamily="34" charset="0"/>
                <a:ea typeface="Calibri" panose="020F0502020204030204" pitchFamily="34" charset="0"/>
              </a:rPr>
              <a:t> ولجنة شباب الأعمال بالغرفة برئاسة م. طارق الحيدري على تعاونهم المثمر ومرافقتهم بالزيارة مع كلية إدارة الأعمال والتنسيق الذي قاموا به مع مسؤولي مدينة سدير للصناعة والأعمال ، والذي يعكس تعزيز دورها في خدمة المجتمع المحلي ،والشكر للمشرف على نادي ريادة الأعمال بالكلية أ. خالد أبا حسين  ورئيس نادي ريادة الاعمال الطالب عبدالكريم بن عبدالمحسن الأسمري وزملاءه اعضاء النادي  في تحقيق مصلحة الطلاب والعناية بالجوانب العملية التي تكمل الجوانب النظرية لدى الطالب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51447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358</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2016-12-26T14:06:42Z</dcterms:created>
  <dcterms:modified xsi:type="dcterms:W3CDTF">2016-12-26T14:06:55Z</dcterms:modified>
</cp:coreProperties>
</file>