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3456604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3988437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2933722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3151793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407362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46E58AC-C862-4A50-BFB7-D21138DCE044}"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2023180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46E58AC-C862-4A50-BFB7-D21138DCE044}" type="datetimeFigureOut">
              <a:rPr lang="en-US" smtClean="0"/>
              <a:t>12/13/2016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3301270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46E58AC-C862-4A50-BFB7-D21138DCE044}" type="datetimeFigureOut">
              <a:rPr lang="en-US" smtClean="0"/>
              <a:t>12/13/2016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869310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46E58AC-C862-4A50-BFB7-D21138DCE044}" type="datetimeFigureOut">
              <a:rPr lang="en-US" smtClean="0"/>
              <a:t>12/13/2016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185570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6E58AC-C862-4A50-BFB7-D21138DCE044}"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324968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6E58AC-C862-4A50-BFB7-D21138DCE044}"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84859329-AD98-45F8-B165-8188811DE0FD}" type="slidenum">
              <a:rPr lang="en-US" smtClean="0"/>
              <a:t>‹#›</a:t>
            </a:fld>
            <a:endParaRPr lang="en-US"/>
          </a:p>
        </p:txBody>
      </p:sp>
    </p:spTree>
    <p:extLst>
      <p:ext uri="{BB962C8B-B14F-4D97-AF65-F5344CB8AC3E}">
        <p14:creationId xmlns:p14="http://schemas.microsoft.com/office/powerpoint/2010/main" val="152659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E58AC-C862-4A50-BFB7-D21138DCE044}" type="datetimeFigureOut">
              <a:rPr lang="en-US" smtClean="0"/>
              <a:t>12/13/2016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59329-AD98-45F8-B165-8188811DE0FD}" type="slidenum">
              <a:rPr lang="en-US" smtClean="0"/>
              <a:t>‹#›</a:t>
            </a:fld>
            <a:endParaRPr lang="en-US"/>
          </a:p>
        </p:txBody>
      </p:sp>
    </p:spTree>
    <p:extLst>
      <p:ext uri="{BB962C8B-B14F-4D97-AF65-F5344CB8AC3E}">
        <p14:creationId xmlns:p14="http://schemas.microsoft.com/office/powerpoint/2010/main" val="3962192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923986"/>
            <a:ext cx="6096000" cy="8705973"/>
          </a:xfrm>
          <a:prstGeom prst="rect">
            <a:avLst/>
          </a:prstGeom>
        </p:spPr>
        <p:txBody>
          <a:bodyPr>
            <a:spAutoFit/>
          </a:bodyPr>
          <a:lstStyle/>
          <a:p>
            <a:pPr algn="ctr" rtl="1">
              <a:lnSpc>
                <a:spcPct val="107000"/>
              </a:lnSpc>
              <a:spcAft>
                <a:spcPts val="800"/>
              </a:spcAft>
            </a:pPr>
            <a:r>
              <a:rPr lang="ar-SA" sz="2000" b="1" dirty="0">
                <a:latin typeface="Calibri" panose="020F0502020204030204" pitchFamily="34" charset="0"/>
                <a:ea typeface="Calibri" panose="020F0502020204030204" pitchFamily="34" charset="0"/>
              </a:rPr>
              <a:t>من منطلق تعزيز التعاون الايجابي والفعّال مع مختلف القطاعات المجتمعية "كلية إدارة الأعمال تستقبل وفداً من الغرفة التجارية الصناعية بالمجمعة"</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استقبل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سعادة أمين عام الغرفة التجارية الصناعية بالمجمعة الأستاذ: عبدالله بن إبراهيم </a:t>
            </a:r>
            <a:r>
              <a:rPr lang="ar-SA" dirty="0" err="1">
                <a:latin typeface="Calibri" panose="020F0502020204030204" pitchFamily="34" charset="0"/>
                <a:ea typeface="Calibri" panose="020F0502020204030204" pitchFamily="34" charset="0"/>
              </a:rPr>
              <a:t>الجعوان</a:t>
            </a:r>
            <a:r>
              <a:rPr lang="ar-SA" dirty="0">
                <a:latin typeface="Calibri" panose="020F0502020204030204" pitchFamily="34" charset="0"/>
                <a:ea typeface="Calibri" panose="020F0502020204030204" pitchFamily="34" charset="0"/>
              </a:rPr>
              <a:t> ومستشاريه المرافقين له يوم الأربعاء الموافق 8/3/1438هـ بحضور وكلاء ورؤساء الأقسام بالكلية بهدف تعزيز التواصل والتعاون بين الكلية والهيئات والجهات الحكومية والتكامل بين الجانب الأكاديمي والتطبيقي</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حيث رحّب سعادته بالوفد لزيارتهم للكلية واستعرض نبذة تعريفية عن الكلية وأهدافها والخطط المستقبلية وأهم الجوانب ذات العلاقة بالأنظمة التجارية والصناعية والتي تسعى الكلية لتحقيقها، كما تناول النقاش التركيز على بحثِ التعاون بين الغرفة التجارية والكلية بما ينعكس إيجابياً على المجتمع</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بعدها تحدّث الأستاذ: عبدالله بن إبراهيم </a:t>
            </a:r>
            <a:r>
              <a:rPr lang="ar-SA" dirty="0" err="1">
                <a:latin typeface="Calibri" panose="020F0502020204030204" pitchFamily="34" charset="0"/>
                <a:ea typeface="Calibri" panose="020F0502020204030204" pitchFamily="34" charset="0"/>
              </a:rPr>
              <a:t>الجعوان</a:t>
            </a:r>
            <a:r>
              <a:rPr lang="ar-SA" dirty="0">
                <a:latin typeface="Calibri" panose="020F0502020204030204" pitchFamily="34" charset="0"/>
                <a:ea typeface="Calibri" panose="020F0502020204030204" pitchFamily="34" charset="0"/>
              </a:rPr>
              <a:t> أمين عام الغرفة التجارية الصناعية بالمجمعة عن الخدمات التي تقدمها الغرفة التجارية وتعزيز دورها في خدمة المجتمع المحلي والسعي في نشر الوعي والثقافة الاقتصادية في مجتمع الأعمال وإعداد الدراسات والبحوث المتعلقة بها وتوفيرها لتكون في متناول المهتمين وذوي العلاقة كما أنها تعمل كحلقة وصل بين القطاع الحكومي والقطاع الخاص حيث تقوم بإبلاغ رجال الأعمال بالأنظمة والقرارات والتعليمات ذات المساس بنشاطها، والتعرف بصفة مستمرة على أوضاع القطاع الخاص ومشاكله ومعوقاته والعمل على إيجاد الحلول العملية لها وتطوير بعض الأنشطة الهامة الأخرى في إطار أهداف الخطط التنموية الشمولية للمملكة</a:t>
            </a: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بعدها توجه الوفد بجولة على مرافق الكلية ونادي ريادة الأعمال ونادي القانون وكان في استقبالهم مشرفي وأعضاء كل نادي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a:latin typeface="Calibri" panose="020F0502020204030204" pitchFamily="34" charset="0"/>
                <a:ea typeface="Calibri" panose="020F0502020204030204" pitchFamily="34" charset="0"/>
              </a:rPr>
              <a:t>وفي ختام زيارتهم للكلية قدّم أمين الغرفة التجارية الصناعية بالمجمعة ومرافقيه شكرهم لسعادة عميد الكلية وجميع منسوبي الكلية على ما لقوه من حفاوة وتكريم خلال زيارتهم وإتاحة الفرصة للاطلاع على الكلية ومرافقها وإعجابهم الكبير بما شاهدوه من خلال جولتهم بالكلية.</a:t>
            </a:r>
            <a:endParaRPr lang="en-US" sz="14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60792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271</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2016-12-13T17:27:00Z</dcterms:created>
  <dcterms:modified xsi:type="dcterms:W3CDTF">2016-12-13T17:27:10Z</dcterms:modified>
</cp:coreProperties>
</file>