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136E52E9-1F90-467E-BB55-135006ADF199}" type="datetimeFigureOut">
              <a:rPr lang="en-US" smtClean="0"/>
              <a:t>12/21/2016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8221759-DBB3-4015-9F89-984AFF339D25}" type="slidenum">
              <a:rPr lang="en-US" smtClean="0"/>
              <a:t>‹#›</a:t>
            </a:fld>
            <a:endParaRPr lang="en-US"/>
          </a:p>
        </p:txBody>
      </p:sp>
    </p:spTree>
    <p:extLst>
      <p:ext uri="{BB962C8B-B14F-4D97-AF65-F5344CB8AC3E}">
        <p14:creationId xmlns:p14="http://schemas.microsoft.com/office/powerpoint/2010/main" val="45567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136E52E9-1F90-467E-BB55-135006ADF199}" type="datetimeFigureOut">
              <a:rPr lang="en-US" smtClean="0"/>
              <a:t>12/21/2016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8221759-DBB3-4015-9F89-984AFF339D25}" type="slidenum">
              <a:rPr lang="en-US" smtClean="0"/>
              <a:t>‹#›</a:t>
            </a:fld>
            <a:endParaRPr lang="en-US"/>
          </a:p>
        </p:txBody>
      </p:sp>
    </p:spTree>
    <p:extLst>
      <p:ext uri="{BB962C8B-B14F-4D97-AF65-F5344CB8AC3E}">
        <p14:creationId xmlns:p14="http://schemas.microsoft.com/office/powerpoint/2010/main" val="515464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136E52E9-1F90-467E-BB55-135006ADF199}" type="datetimeFigureOut">
              <a:rPr lang="en-US" smtClean="0"/>
              <a:t>12/21/2016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8221759-DBB3-4015-9F89-984AFF339D25}" type="slidenum">
              <a:rPr lang="en-US" smtClean="0"/>
              <a:t>‹#›</a:t>
            </a:fld>
            <a:endParaRPr lang="en-US"/>
          </a:p>
        </p:txBody>
      </p:sp>
    </p:spTree>
    <p:extLst>
      <p:ext uri="{BB962C8B-B14F-4D97-AF65-F5344CB8AC3E}">
        <p14:creationId xmlns:p14="http://schemas.microsoft.com/office/powerpoint/2010/main" val="1370585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136E52E9-1F90-467E-BB55-135006ADF199}" type="datetimeFigureOut">
              <a:rPr lang="en-US" smtClean="0"/>
              <a:t>12/21/2016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8221759-DBB3-4015-9F89-984AFF339D25}" type="slidenum">
              <a:rPr lang="en-US" smtClean="0"/>
              <a:t>‹#›</a:t>
            </a:fld>
            <a:endParaRPr lang="en-US"/>
          </a:p>
        </p:txBody>
      </p:sp>
    </p:spTree>
    <p:extLst>
      <p:ext uri="{BB962C8B-B14F-4D97-AF65-F5344CB8AC3E}">
        <p14:creationId xmlns:p14="http://schemas.microsoft.com/office/powerpoint/2010/main" val="1766436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36E52E9-1F90-467E-BB55-135006ADF199}" type="datetimeFigureOut">
              <a:rPr lang="en-US" smtClean="0"/>
              <a:t>12/21/2016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8221759-DBB3-4015-9F89-984AFF339D25}" type="slidenum">
              <a:rPr lang="en-US" smtClean="0"/>
              <a:t>‹#›</a:t>
            </a:fld>
            <a:endParaRPr lang="en-US"/>
          </a:p>
        </p:txBody>
      </p:sp>
    </p:spTree>
    <p:extLst>
      <p:ext uri="{BB962C8B-B14F-4D97-AF65-F5344CB8AC3E}">
        <p14:creationId xmlns:p14="http://schemas.microsoft.com/office/powerpoint/2010/main" val="3454774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136E52E9-1F90-467E-BB55-135006ADF199}" type="datetimeFigureOut">
              <a:rPr lang="en-US" smtClean="0"/>
              <a:t>12/21/2016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08221759-DBB3-4015-9F89-984AFF339D25}" type="slidenum">
              <a:rPr lang="en-US" smtClean="0"/>
              <a:t>‹#›</a:t>
            </a:fld>
            <a:endParaRPr lang="en-US"/>
          </a:p>
        </p:txBody>
      </p:sp>
    </p:spTree>
    <p:extLst>
      <p:ext uri="{BB962C8B-B14F-4D97-AF65-F5344CB8AC3E}">
        <p14:creationId xmlns:p14="http://schemas.microsoft.com/office/powerpoint/2010/main" val="822489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136E52E9-1F90-467E-BB55-135006ADF199}" type="datetimeFigureOut">
              <a:rPr lang="en-US" smtClean="0"/>
              <a:t>12/21/2016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08221759-DBB3-4015-9F89-984AFF339D25}" type="slidenum">
              <a:rPr lang="en-US" smtClean="0"/>
              <a:t>‹#›</a:t>
            </a:fld>
            <a:endParaRPr lang="en-US"/>
          </a:p>
        </p:txBody>
      </p:sp>
    </p:spTree>
    <p:extLst>
      <p:ext uri="{BB962C8B-B14F-4D97-AF65-F5344CB8AC3E}">
        <p14:creationId xmlns:p14="http://schemas.microsoft.com/office/powerpoint/2010/main" val="1076885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136E52E9-1F90-467E-BB55-135006ADF199}" type="datetimeFigureOut">
              <a:rPr lang="en-US" smtClean="0"/>
              <a:t>12/21/2016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08221759-DBB3-4015-9F89-984AFF339D25}" type="slidenum">
              <a:rPr lang="en-US" smtClean="0"/>
              <a:t>‹#›</a:t>
            </a:fld>
            <a:endParaRPr lang="en-US"/>
          </a:p>
        </p:txBody>
      </p:sp>
    </p:spTree>
    <p:extLst>
      <p:ext uri="{BB962C8B-B14F-4D97-AF65-F5344CB8AC3E}">
        <p14:creationId xmlns:p14="http://schemas.microsoft.com/office/powerpoint/2010/main" val="2827989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36E52E9-1F90-467E-BB55-135006ADF199}" type="datetimeFigureOut">
              <a:rPr lang="en-US" smtClean="0"/>
              <a:t>12/21/2016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08221759-DBB3-4015-9F89-984AFF339D25}" type="slidenum">
              <a:rPr lang="en-US" smtClean="0"/>
              <a:t>‹#›</a:t>
            </a:fld>
            <a:endParaRPr lang="en-US"/>
          </a:p>
        </p:txBody>
      </p:sp>
    </p:spTree>
    <p:extLst>
      <p:ext uri="{BB962C8B-B14F-4D97-AF65-F5344CB8AC3E}">
        <p14:creationId xmlns:p14="http://schemas.microsoft.com/office/powerpoint/2010/main" val="187131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36E52E9-1F90-467E-BB55-135006ADF199}" type="datetimeFigureOut">
              <a:rPr lang="en-US" smtClean="0"/>
              <a:t>12/21/2016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08221759-DBB3-4015-9F89-984AFF339D25}" type="slidenum">
              <a:rPr lang="en-US" smtClean="0"/>
              <a:t>‹#›</a:t>
            </a:fld>
            <a:endParaRPr lang="en-US"/>
          </a:p>
        </p:txBody>
      </p:sp>
    </p:spTree>
    <p:extLst>
      <p:ext uri="{BB962C8B-B14F-4D97-AF65-F5344CB8AC3E}">
        <p14:creationId xmlns:p14="http://schemas.microsoft.com/office/powerpoint/2010/main" val="541075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36E52E9-1F90-467E-BB55-135006ADF199}" type="datetimeFigureOut">
              <a:rPr lang="en-US" smtClean="0"/>
              <a:t>12/21/2016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08221759-DBB3-4015-9F89-984AFF339D25}" type="slidenum">
              <a:rPr lang="en-US" smtClean="0"/>
              <a:t>‹#›</a:t>
            </a:fld>
            <a:endParaRPr lang="en-US"/>
          </a:p>
        </p:txBody>
      </p:sp>
    </p:spTree>
    <p:extLst>
      <p:ext uri="{BB962C8B-B14F-4D97-AF65-F5344CB8AC3E}">
        <p14:creationId xmlns:p14="http://schemas.microsoft.com/office/powerpoint/2010/main" val="1493607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6E52E9-1F90-467E-BB55-135006ADF199}" type="datetimeFigureOut">
              <a:rPr lang="en-US" smtClean="0"/>
              <a:t>12/21/2016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221759-DBB3-4015-9F89-984AFF339D25}" type="slidenum">
              <a:rPr lang="en-US" smtClean="0"/>
              <a:t>‹#›</a:t>
            </a:fld>
            <a:endParaRPr lang="en-US"/>
          </a:p>
        </p:txBody>
      </p:sp>
    </p:spTree>
    <p:extLst>
      <p:ext uri="{BB962C8B-B14F-4D97-AF65-F5344CB8AC3E}">
        <p14:creationId xmlns:p14="http://schemas.microsoft.com/office/powerpoint/2010/main" val="4416013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048000" y="-1890854"/>
            <a:ext cx="6096000" cy="10639708"/>
          </a:xfrm>
          <a:prstGeom prst="rect">
            <a:avLst/>
          </a:prstGeom>
        </p:spPr>
        <p:txBody>
          <a:bodyPr>
            <a:spAutoFit/>
          </a:bodyPr>
          <a:lstStyle/>
          <a:p>
            <a:pPr algn="ctr" rtl="1">
              <a:lnSpc>
                <a:spcPct val="107000"/>
              </a:lnSpc>
              <a:spcAft>
                <a:spcPts val="800"/>
              </a:spcAft>
            </a:pPr>
            <a:r>
              <a:rPr lang="ar-SA" sz="3200" b="1" u="sng" dirty="0">
                <a:latin typeface="Calibri" panose="020F0502020204030204" pitchFamily="34" charset="0"/>
                <a:ea typeface="Calibri" panose="020F0502020204030204" pitchFamily="34" charset="0"/>
              </a:rPr>
              <a:t>سعادة عميد كلية إدارة الأعمال يتفقد سير الاختبارات الفصلية للمقررات الالكترونية المطروحة عن بُعد</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تنفيذاً لتوجيهات معالي مدير الجامعة الدكتور خالد بن سعد المقرن - سلمّه الله – أن تسخر كليات الجامعة كافة إمكاناتها لأجل توفير بيئة تعليمية مناسبة لطلاب و طالبات الجامعة  وخاصة في اختبارات المقررات الإلكترونية، وحرصاً من سعادة عميد الكلية الدكتور سعد بن محمد </a:t>
            </a:r>
            <a:r>
              <a:rPr lang="ar-SA" dirty="0" err="1">
                <a:latin typeface="Calibri" panose="020F0502020204030204" pitchFamily="34" charset="0"/>
                <a:ea typeface="Calibri" panose="020F0502020204030204" pitchFamily="34" charset="0"/>
              </a:rPr>
              <a:t>الفليِّح</a:t>
            </a:r>
            <a:r>
              <a:rPr lang="ar-SA" dirty="0">
                <a:latin typeface="Calibri" panose="020F0502020204030204" pitchFamily="34" charset="0"/>
                <a:ea typeface="Calibri" panose="020F0502020204030204" pitchFamily="34" charset="0"/>
              </a:rPr>
              <a:t> على المتابعة المستمرة لجميع ما يرتبط بالكلية اكاديمياً وادارياً قام سعادة عميد الكلية بجولة تفقدية للوقوف على سير أعمال الاختبارات الفصلية للمقررات الالكترونية المطروحة عن بُعد لهذا الفصل الدراسي الأول 1437-1438هـ رافقه في هذه الجولة وكيل الكلية للشؤون التعليمية </a:t>
            </a:r>
            <a:r>
              <a:rPr lang="ar-SA" dirty="0" err="1">
                <a:latin typeface="Calibri" panose="020F0502020204030204" pitchFamily="34" charset="0"/>
                <a:ea typeface="Calibri" panose="020F0502020204030204" pitchFamily="34" charset="0"/>
              </a:rPr>
              <a:t>أ.جبر</a:t>
            </a:r>
            <a:r>
              <a:rPr lang="ar-SA" dirty="0">
                <a:latin typeface="Calibri" panose="020F0502020204030204" pitchFamily="34" charset="0"/>
                <a:ea typeface="Calibri" panose="020F0502020204030204" pitchFamily="34" charset="0"/>
              </a:rPr>
              <a:t> بن أحمد الجبر ووكيل الكلية للتطوير والجودة د. أحمد بن محمد الشمري ورؤساء الأقسام بالكلية.</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وقد شملت جولة سعادته قاعات الاختبارات الفصلية من معمل الحاسب الآلي بالكلية والتي يتم فيها الاختبارات من خلال أجهزة الحاسب الآلي المكتبية والقاعات المجاورة والتي يتم فيها الاختبارات من خلال الأجهزة اللوحية المحمولة (</a:t>
            </a:r>
            <a:r>
              <a:rPr lang="ar-SA" dirty="0" err="1">
                <a:latin typeface="Calibri" panose="020F0502020204030204" pitchFamily="34" charset="0"/>
                <a:ea typeface="Calibri" panose="020F0502020204030204" pitchFamily="34" charset="0"/>
              </a:rPr>
              <a:t>الأيباد</a:t>
            </a:r>
            <a:r>
              <a:rPr lang="ar-SA" dirty="0">
                <a:latin typeface="Calibri" panose="020F0502020204030204" pitchFamily="34" charset="0"/>
                <a:ea typeface="Calibri" panose="020F0502020204030204" pitchFamily="34" charset="0"/>
              </a:rPr>
              <a:t>) والتي ساهمت في إجراء الاختبارات بشكل أكثر مرونة. وأطلع سعادته على التجهيزات التي اتخذتها لجان الاختبارات الفصلية لمقررات التعليم الإلكتروني بالكلية لإنجاح سير عملية الاختبارات وذلك بهدف توفير الأجواء المناسبة التي تضمن أداء الطلاب لاختباراتهم بكل دقة ويسر.</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وقد استمع سعادته لملاحظات الطلاب وانطباعاتهم حول الاختبارات الإلكترونية الخاصة بالمقررات وشموليتها، كما تحدث سعادته إلى الطلاب وحثهم على مضاعفة الجهد في سبيل التحصيل الأكاديمي، وأوضح سعادته لعموم الطلاب أن مثل هذه الجولات من شأنها معرفة الجوانب الإيجابية في سير عملية الاختبارات وتعزيزها ومعرفة الجوانب السلبية لتلافيها مستقبلاً بعون الله، ثم اختتم سعادته الجولة متمنياً لهم التوفيق والنجاح في حياتهم العلمية. وأشاد سعادته بوكالة الكلية للشؤون التعليمية ووحدة التعليم الإلكتروني بالكلية على الجهود المبذولة في ذلك وأكد على حرصه ودعمه لرفع مستوى الكلية من خلال العمل كفريق</a:t>
            </a:r>
            <a:r>
              <a:rPr lang="en-US" dirty="0" smtClean="0">
                <a:effectLst/>
                <a:latin typeface="Calibri" panose="020F0502020204030204" pitchFamily="34" charset="0"/>
                <a:ea typeface="Calibri" panose="020F0502020204030204" pitchFamily="34" charset="0"/>
                <a:cs typeface="Arial" panose="020B0604020202020204" pitchFamily="34" charset="0"/>
              </a:rPr>
              <a:t> </a:t>
            </a:r>
            <a:r>
              <a:rPr lang="ar-SA" dirty="0">
                <a:latin typeface="Calibri" panose="020F0502020204030204" pitchFamily="34" charset="0"/>
                <a:ea typeface="Calibri" panose="020F0502020204030204" pitchFamily="34" charset="0"/>
              </a:rPr>
              <a:t>واحد.</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الجدير بالذكر بأن الكلية انهت اختباراتها الفصلية للمقررات الإلكترونية يوم الثلاثاء الموافق 14/3/1438هـ والتي استمرت في الفترة من 5/3-14/3 واشتملت على اختبار 7 مقررات الكترونية مطروحة عن بُعد ومسجل بها طلبة الكلية بالمجمعة والزلفي وأقسام الطالبات.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a:latin typeface="Calibri" panose="020F0502020204030204" pitchFamily="34" charset="0"/>
                <a:ea typeface="Calibri" panose="020F0502020204030204" pitchFamily="34" charset="0"/>
              </a:rPr>
              <a:t>ومن جانبه تقدّم سعادة عميد الكلية بالشكر لسعادة وكيل الجامعة والمشرف على عمادة التعليم الإلكتروني الدكتور مسلم بن محمد الدوسري، وسعادة وكيل الجامعة للشؤون التعليمية الدكتور أحمد بن محمد الرميح على متابعتهم ودعمهم المستمر للكلية، ودعمهم اللامحدود لأبنائهم الطلاب وبناتهم الطالبات. </a:t>
            </a:r>
            <a:endParaRPr lang="en-US">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260889"/>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283</Words>
  <Application>Microsoft Office PowerPoint</Application>
  <PresentationFormat>ملء الشاشة</PresentationFormat>
  <Paragraphs>6</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2016-12-21T04:54:32Z</dcterms:created>
  <dcterms:modified xsi:type="dcterms:W3CDTF">2016-12-21T04:54:43Z</dcterms:modified>
</cp:coreProperties>
</file>