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3473644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406297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252067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308514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413896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F0CA7A1-0B35-47AC-96D9-4706E67BB082}"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125042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F0CA7A1-0B35-47AC-96D9-4706E67BB082}" type="datetimeFigureOut">
              <a:rPr lang="en-US" smtClean="0"/>
              <a:t>12/4/2016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275683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F0CA7A1-0B35-47AC-96D9-4706E67BB082}" type="datetimeFigureOut">
              <a:rPr lang="en-US" smtClean="0"/>
              <a:t>12/4/2016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15839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F0CA7A1-0B35-47AC-96D9-4706E67BB082}" type="datetimeFigureOut">
              <a:rPr lang="en-US" smtClean="0"/>
              <a:t>12/4/2016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339648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F0CA7A1-0B35-47AC-96D9-4706E67BB082}"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42475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F0CA7A1-0B35-47AC-96D9-4706E67BB082}"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4FBC0B7-85EB-4257-AEAE-4DD4C9D6F095}" type="slidenum">
              <a:rPr lang="en-US" smtClean="0"/>
              <a:t>‹#›</a:t>
            </a:fld>
            <a:endParaRPr lang="en-US"/>
          </a:p>
        </p:txBody>
      </p:sp>
    </p:spTree>
    <p:extLst>
      <p:ext uri="{BB962C8B-B14F-4D97-AF65-F5344CB8AC3E}">
        <p14:creationId xmlns:p14="http://schemas.microsoft.com/office/powerpoint/2010/main" val="2032950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CA7A1-0B35-47AC-96D9-4706E67BB082}" type="datetimeFigureOut">
              <a:rPr lang="en-US" smtClean="0"/>
              <a:t>12/4/2016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BC0B7-85EB-4257-AEAE-4DD4C9D6F095}" type="slidenum">
              <a:rPr lang="en-US" smtClean="0"/>
              <a:t>‹#›</a:t>
            </a:fld>
            <a:endParaRPr lang="en-US"/>
          </a:p>
        </p:txBody>
      </p:sp>
    </p:spTree>
    <p:extLst>
      <p:ext uri="{BB962C8B-B14F-4D97-AF65-F5344CB8AC3E}">
        <p14:creationId xmlns:p14="http://schemas.microsoft.com/office/powerpoint/2010/main" val="14268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738777"/>
            <a:ext cx="6096000" cy="5380447"/>
          </a:xfrm>
          <a:prstGeom prst="rect">
            <a:avLst/>
          </a:prstGeom>
        </p:spPr>
        <p:txBody>
          <a:bodyPr>
            <a:spAutoFit/>
          </a:bodyPr>
          <a:lstStyle/>
          <a:p>
            <a:pPr algn="ctr" rtl="1">
              <a:lnSpc>
                <a:spcPct val="107000"/>
              </a:lnSpc>
              <a:spcAft>
                <a:spcPts val="800"/>
              </a:spcAft>
            </a:pPr>
            <a:r>
              <a:rPr lang="ar-SA" sz="3600" b="1" u="sng" dirty="0">
                <a:latin typeface="Calibri" panose="020F0502020204030204" pitchFamily="34" charset="0"/>
                <a:ea typeface="Calibri" panose="020F0502020204030204" pitchFamily="34" charset="0"/>
              </a:rPr>
              <a:t>كلية إدارة الأعمال تتلقي خطاب شكر من سعادة وكيل الجامعة للشؤون التعليمية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تلقى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خطاب شكر من سعادة وكيل الجامعة للشؤون التعليمية الدكتور أحمد بن محمد الرميح، وأعرب فيه عن بالغ السرور على ما تحويه التقارير التي تلقتها وكالة الجامعة للشؤون التعليمية (تقرير عن الارشاد الأكاديمي – التقرير الدوري الأول لكلية إدارة الأعمال وتقرير عن المرحلة الأولى (أسبوع الجودة)) وعن الإنجازات التي تضمنتها التقارير من إنجازات رائعة خلال هذا الفصل الدراسي الأول من العام الجامعي 1437-1438هـ</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وبهذه المناسبة قدّم سعادة عميد الكلية شكره وتقديره لسعادة وكيل الجامعة للشؤون التعليمية الدكتور أحمد بن محمد الرميح، على ما يقدمه من دعم متواصل ومتابعةٍ مستمرة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a:latin typeface="Calibri" panose="020F0502020204030204" pitchFamily="34" charset="0"/>
                <a:ea typeface="Calibri" panose="020F0502020204030204" pitchFamily="34" charset="0"/>
              </a:rPr>
              <a:t>كما قدم شكره وتقديره لجميع منسوبي الكلية على أدائهم المتميز وعلى ما قدموه من جهود ساهمت في تحقيق التميز مطالباً الجميع بالاستمرار في العطاء وبذل المزيد من الجهود لتحقيق التميز في جميع المجالات.</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714289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2016-12-04T13:29:12Z</dcterms:created>
  <dcterms:modified xsi:type="dcterms:W3CDTF">2016-12-04T13:29:21Z</dcterms:modified>
</cp:coreProperties>
</file>