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88DABE51-ECF1-4CDE-B687-005DA45CA978}" type="datetimeFigureOut">
              <a:rPr lang="en-US" smtClean="0"/>
              <a:t>12/11/2016</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6A3A2526-F431-457A-8D70-E6A187B25491}" type="slidenum">
              <a:rPr lang="en-US" smtClean="0"/>
              <a:t>‹#›</a:t>
            </a:fld>
            <a:endParaRPr lang="en-US"/>
          </a:p>
        </p:txBody>
      </p:sp>
    </p:spTree>
    <p:extLst>
      <p:ext uri="{BB962C8B-B14F-4D97-AF65-F5344CB8AC3E}">
        <p14:creationId xmlns:p14="http://schemas.microsoft.com/office/powerpoint/2010/main" val="3487249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88DABE51-ECF1-4CDE-B687-005DA45CA978}" type="datetimeFigureOut">
              <a:rPr lang="en-US" smtClean="0"/>
              <a:t>12/11/2016</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6A3A2526-F431-457A-8D70-E6A187B25491}" type="slidenum">
              <a:rPr lang="en-US" smtClean="0"/>
              <a:t>‹#›</a:t>
            </a:fld>
            <a:endParaRPr lang="en-US"/>
          </a:p>
        </p:txBody>
      </p:sp>
    </p:spTree>
    <p:extLst>
      <p:ext uri="{BB962C8B-B14F-4D97-AF65-F5344CB8AC3E}">
        <p14:creationId xmlns:p14="http://schemas.microsoft.com/office/powerpoint/2010/main" val="3220638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88DABE51-ECF1-4CDE-B687-005DA45CA978}" type="datetimeFigureOut">
              <a:rPr lang="en-US" smtClean="0"/>
              <a:t>12/11/2016</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6A3A2526-F431-457A-8D70-E6A187B25491}" type="slidenum">
              <a:rPr lang="en-US" smtClean="0"/>
              <a:t>‹#›</a:t>
            </a:fld>
            <a:endParaRPr lang="en-US"/>
          </a:p>
        </p:txBody>
      </p:sp>
    </p:spTree>
    <p:extLst>
      <p:ext uri="{BB962C8B-B14F-4D97-AF65-F5344CB8AC3E}">
        <p14:creationId xmlns:p14="http://schemas.microsoft.com/office/powerpoint/2010/main" val="554851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88DABE51-ECF1-4CDE-B687-005DA45CA978}" type="datetimeFigureOut">
              <a:rPr lang="en-US" smtClean="0"/>
              <a:t>12/11/2016</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6A3A2526-F431-457A-8D70-E6A187B25491}" type="slidenum">
              <a:rPr lang="en-US" smtClean="0"/>
              <a:t>‹#›</a:t>
            </a:fld>
            <a:endParaRPr lang="en-US"/>
          </a:p>
        </p:txBody>
      </p:sp>
    </p:spTree>
    <p:extLst>
      <p:ext uri="{BB962C8B-B14F-4D97-AF65-F5344CB8AC3E}">
        <p14:creationId xmlns:p14="http://schemas.microsoft.com/office/powerpoint/2010/main" val="1654761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88DABE51-ECF1-4CDE-B687-005DA45CA978}" type="datetimeFigureOut">
              <a:rPr lang="en-US" smtClean="0"/>
              <a:t>12/11/2016</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6A3A2526-F431-457A-8D70-E6A187B25491}" type="slidenum">
              <a:rPr lang="en-US" smtClean="0"/>
              <a:t>‹#›</a:t>
            </a:fld>
            <a:endParaRPr lang="en-US"/>
          </a:p>
        </p:txBody>
      </p:sp>
    </p:spTree>
    <p:extLst>
      <p:ext uri="{BB962C8B-B14F-4D97-AF65-F5344CB8AC3E}">
        <p14:creationId xmlns:p14="http://schemas.microsoft.com/office/powerpoint/2010/main" val="1081181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88DABE51-ECF1-4CDE-B687-005DA45CA978}" type="datetimeFigureOut">
              <a:rPr lang="en-US" smtClean="0"/>
              <a:t>12/11/2016</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6A3A2526-F431-457A-8D70-E6A187B25491}" type="slidenum">
              <a:rPr lang="en-US" smtClean="0"/>
              <a:t>‹#›</a:t>
            </a:fld>
            <a:endParaRPr lang="en-US"/>
          </a:p>
        </p:txBody>
      </p:sp>
    </p:spTree>
    <p:extLst>
      <p:ext uri="{BB962C8B-B14F-4D97-AF65-F5344CB8AC3E}">
        <p14:creationId xmlns:p14="http://schemas.microsoft.com/office/powerpoint/2010/main" val="922705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88DABE51-ECF1-4CDE-B687-005DA45CA978}" type="datetimeFigureOut">
              <a:rPr lang="en-US" smtClean="0"/>
              <a:t>12/11/2016</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6A3A2526-F431-457A-8D70-E6A187B25491}" type="slidenum">
              <a:rPr lang="en-US" smtClean="0"/>
              <a:t>‹#›</a:t>
            </a:fld>
            <a:endParaRPr lang="en-US"/>
          </a:p>
        </p:txBody>
      </p:sp>
    </p:spTree>
    <p:extLst>
      <p:ext uri="{BB962C8B-B14F-4D97-AF65-F5344CB8AC3E}">
        <p14:creationId xmlns:p14="http://schemas.microsoft.com/office/powerpoint/2010/main" val="841970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88DABE51-ECF1-4CDE-B687-005DA45CA978}" type="datetimeFigureOut">
              <a:rPr lang="en-US" smtClean="0"/>
              <a:t>12/11/2016</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6A3A2526-F431-457A-8D70-E6A187B25491}" type="slidenum">
              <a:rPr lang="en-US" smtClean="0"/>
              <a:t>‹#›</a:t>
            </a:fld>
            <a:endParaRPr lang="en-US"/>
          </a:p>
        </p:txBody>
      </p:sp>
    </p:spTree>
    <p:extLst>
      <p:ext uri="{BB962C8B-B14F-4D97-AF65-F5344CB8AC3E}">
        <p14:creationId xmlns:p14="http://schemas.microsoft.com/office/powerpoint/2010/main" val="3761224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88DABE51-ECF1-4CDE-B687-005DA45CA978}" type="datetimeFigureOut">
              <a:rPr lang="en-US" smtClean="0"/>
              <a:t>12/11/2016</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6A3A2526-F431-457A-8D70-E6A187B25491}" type="slidenum">
              <a:rPr lang="en-US" smtClean="0"/>
              <a:t>‹#›</a:t>
            </a:fld>
            <a:endParaRPr lang="en-US"/>
          </a:p>
        </p:txBody>
      </p:sp>
    </p:spTree>
    <p:extLst>
      <p:ext uri="{BB962C8B-B14F-4D97-AF65-F5344CB8AC3E}">
        <p14:creationId xmlns:p14="http://schemas.microsoft.com/office/powerpoint/2010/main" val="2846304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88DABE51-ECF1-4CDE-B687-005DA45CA978}" type="datetimeFigureOut">
              <a:rPr lang="en-US" smtClean="0"/>
              <a:t>12/11/2016</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6A3A2526-F431-457A-8D70-E6A187B25491}" type="slidenum">
              <a:rPr lang="en-US" smtClean="0"/>
              <a:t>‹#›</a:t>
            </a:fld>
            <a:endParaRPr lang="en-US"/>
          </a:p>
        </p:txBody>
      </p:sp>
    </p:spTree>
    <p:extLst>
      <p:ext uri="{BB962C8B-B14F-4D97-AF65-F5344CB8AC3E}">
        <p14:creationId xmlns:p14="http://schemas.microsoft.com/office/powerpoint/2010/main" val="194098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88DABE51-ECF1-4CDE-B687-005DA45CA978}" type="datetimeFigureOut">
              <a:rPr lang="en-US" smtClean="0"/>
              <a:t>12/11/2016</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6A3A2526-F431-457A-8D70-E6A187B25491}" type="slidenum">
              <a:rPr lang="en-US" smtClean="0"/>
              <a:t>‹#›</a:t>
            </a:fld>
            <a:endParaRPr lang="en-US"/>
          </a:p>
        </p:txBody>
      </p:sp>
    </p:spTree>
    <p:extLst>
      <p:ext uri="{BB962C8B-B14F-4D97-AF65-F5344CB8AC3E}">
        <p14:creationId xmlns:p14="http://schemas.microsoft.com/office/powerpoint/2010/main" val="2888615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DABE51-ECF1-4CDE-B687-005DA45CA978}" type="datetimeFigureOut">
              <a:rPr lang="en-US" smtClean="0"/>
              <a:t>12/11/2016</a:t>
            </a:fld>
            <a:endParaRPr lang="en-US"/>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3A2526-F431-457A-8D70-E6A187B25491}" type="slidenum">
              <a:rPr lang="en-US" smtClean="0"/>
              <a:t>‹#›</a:t>
            </a:fld>
            <a:endParaRPr lang="en-US"/>
          </a:p>
        </p:txBody>
      </p:sp>
    </p:spTree>
    <p:extLst>
      <p:ext uri="{BB962C8B-B14F-4D97-AF65-F5344CB8AC3E}">
        <p14:creationId xmlns:p14="http://schemas.microsoft.com/office/powerpoint/2010/main" val="38553668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3048000" y="-1846098"/>
            <a:ext cx="6096000" cy="10550196"/>
          </a:xfrm>
          <a:prstGeom prst="rect">
            <a:avLst/>
          </a:prstGeom>
        </p:spPr>
        <p:txBody>
          <a:bodyPr>
            <a:spAutoFit/>
          </a:bodyPr>
          <a:lstStyle/>
          <a:p>
            <a:pPr algn="ctr" rtl="1">
              <a:lnSpc>
                <a:spcPct val="107000"/>
              </a:lnSpc>
              <a:spcAft>
                <a:spcPts val="800"/>
              </a:spcAft>
            </a:pPr>
            <a:r>
              <a:rPr lang="ar-SA" sz="2800" b="1" u="sng" dirty="0">
                <a:latin typeface="Calibri" panose="020F0502020204030204" pitchFamily="34" charset="0"/>
                <a:ea typeface="Calibri" panose="020F0502020204030204" pitchFamily="34" charset="0"/>
              </a:rPr>
              <a:t>الكلية تقيم ورشة عمل بعنوان " متطلبات التأهل للاعتماد البرامجي وفق معايير الهيئة الوطنية للتقويم والاعتماد الأكاديمي"</a:t>
            </a:r>
            <a:endParaRPr lang="en-US" dirty="0" smtClean="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dirty="0">
                <a:latin typeface="Calibri" panose="020F0502020204030204" pitchFamily="34" charset="0"/>
                <a:ea typeface="Calibri" panose="020F0502020204030204" pitchFamily="34" charset="0"/>
              </a:rPr>
              <a:t> </a:t>
            </a:r>
            <a:endParaRPr lang="en-US" dirty="0" smtClean="0">
              <a:effectLst/>
              <a:latin typeface="Calibri" panose="020F0502020204030204" pitchFamily="34" charset="0"/>
              <a:ea typeface="Calibri" panose="020F0502020204030204" pitchFamily="34" charset="0"/>
              <a:cs typeface="Arial" panose="020B0604020202020204" pitchFamily="34" charset="0"/>
            </a:endParaRPr>
          </a:p>
          <a:p>
            <a:pPr algn="r" rtl="1">
              <a:spcAft>
                <a:spcPts val="0"/>
              </a:spcAft>
            </a:pPr>
            <a:r>
              <a:rPr lang="ar-SA" dirty="0">
                <a:latin typeface="Calibri" panose="020F0502020204030204" pitchFamily="34" charset="0"/>
                <a:ea typeface="Calibri" panose="020F0502020204030204" pitchFamily="34" charset="0"/>
              </a:rPr>
              <a:t>أقامت كلية إدارة الأعمال ورشة عمل بعنوان " متطلبات التأهل للاعتماد البرامجي وفق معايير الهيئة الوطنية للتقويم والاعتماد الأكاديمي " الاثنين الموافق 28/2/1438 هـ بحضور سعادة عميد الكلية الدكتور سعد بن محمد </a:t>
            </a:r>
            <a:r>
              <a:rPr lang="ar-SA" dirty="0" err="1">
                <a:latin typeface="Calibri" panose="020F0502020204030204" pitchFamily="34" charset="0"/>
                <a:ea typeface="Calibri" panose="020F0502020204030204" pitchFamily="34" charset="0"/>
              </a:rPr>
              <a:t>الفليِّح</a:t>
            </a:r>
            <a:r>
              <a:rPr lang="ar-SA" dirty="0">
                <a:latin typeface="Calibri" panose="020F0502020204030204" pitchFamily="34" charset="0"/>
                <a:ea typeface="Calibri" panose="020F0502020204030204" pitchFamily="34" charset="0"/>
              </a:rPr>
              <a:t> ووكيل الكلية للتطوير والجودة الدكتور أحمد بن محمد الشمري وقدّمها مستشار عمادة الجودة وتطوير المهارات الدكتور: المتولي اسماعيل </a:t>
            </a:r>
            <a:endParaRPr lang="en-US" dirty="0" smtClean="0">
              <a:effectLst/>
              <a:latin typeface="Calibri" panose="020F0502020204030204" pitchFamily="34" charset="0"/>
              <a:ea typeface="Calibri" panose="020F0502020204030204" pitchFamily="34" charset="0"/>
              <a:cs typeface="Arial" panose="020B0604020202020204" pitchFamily="34" charset="0"/>
            </a:endParaRPr>
          </a:p>
          <a:p>
            <a:pPr algn="r" rtl="1">
              <a:spcAft>
                <a:spcPts val="0"/>
              </a:spcAft>
            </a:pPr>
            <a:r>
              <a:rPr lang="ar-SA" dirty="0">
                <a:latin typeface="Calibri" panose="020F0502020204030204" pitchFamily="34" charset="0"/>
                <a:ea typeface="Calibri" panose="020F0502020204030204" pitchFamily="34" charset="0"/>
              </a:rPr>
              <a:t>افتتح الورشة سعادة العميد بكلمة ترحيبية نقل فيها شكره وتقديره لسعادة عميد عمادة الجودة وتطوير المهارات وجميع مستشاري العمادة على اهتمامهم ومتابعتهم المستمرة والتي تؤكد أواصر التعاون المشترك بين الكلية وعمادة الجودة وتطوير المهارات وعلى اهتمامهم وتقديمهم الدعم اللازم لحصول برامج الكلية على الاعتماد الأكاديمي مثمناً دور العمادة الريادي داخل الجامعة</a:t>
            </a:r>
            <a:endParaRPr lang="en-US" dirty="0" smtClean="0">
              <a:effectLst/>
              <a:latin typeface="Calibri" panose="020F0502020204030204" pitchFamily="34" charset="0"/>
              <a:ea typeface="Calibri" panose="020F0502020204030204" pitchFamily="34" charset="0"/>
              <a:cs typeface="Arial" panose="020B0604020202020204" pitchFamily="34" charset="0"/>
            </a:endParaRPr>
          </a:p>
          <a:p>
            <a:pPr algn="r" rtl="1">
              <a:spcAft>
                <a:spcPts val="0"/>
              </a:spcAft>
            </a:pPr>
            <a:r>
              <a:rPr lang="ar-SA" dirty="0">
                <a:latin typeface="Calibri" panose="020F0502020204030204" pitchFamily="34" charset="0"/>
                <a:ea typeface="Calibri" panose="020F0502020204030204" pitchFamily="34" charset="0"/>
              </a:rPr>
              <a:t>تلا ذلك بداية الورشة والتي تركزت محاورها على مناقشة الاعتماد البرامجي ومتطلباته وما يتضمنه من إجراءات للحصول على الاعتماد الرسمي من قبل الهيئة لأي برنامج تقويماً ذاتياً دقيقاً يتم من قبل القائمين على البرنامج استناداً إلى الأحد عشرة معياراً التي حددتها الهيئة.  ويلي هذا التقويم الذاتي تقويم خارجي مستقل من قبل فريق تقويم تشرف عليه الهيئة يهدف إلى التحقق من نتائج التقويم الذاتي ويأخذ في الاعتبار مدى استيفاء معايير الجودة المعتمدة من قبل.</a:t>
            </a:r>
            <a:endParaRPr lang="en-US" dirty="0" smtClean="0">
              <a:effectLst/>
              <a:latin typeface="Calibri" panose="020F0502020204030204" pitchFamily="34" charset="0"/>
              <a:ea typeface="Calibri" panose="020F0502020204030204" pitchFamily="34" charset="0"/>
              <a:cs typeface="Arial" panose="020B0604020202020204" pitchFamily="34" charset="0"/>
            </a:endParaRPr>
          </a:p>
          <a:p>
            <a:pPr algn="r" rtl="1">
              <a:spcAft>
                <a:spcPts val="0"/>
              </a:spcAft>
            </a:pPr>
            <a:r>
              <a:rPr lang="ar-SA" dirty="0">
                <a:latin typeface="Calibri" panose="020F0502020204030204" pitchFamily="34" charset="0"/>
                <a:ea typeface="Calibri" panose="020F0502020204030204" pitchFamily="34" charset="0"/>
              </a:rPr>
              <a:t>هذا وقد خرجت الورشة بمجموعة من التوصيات أبرزها:</a:t>
            </a:r>
            <a:endParaRPr lang="en-US" dirty="0" smtClean="0">
              <a:effectLst/>
              <a:latin typeface="Calibri" panose="020F0502020204030204" pitchFamily="34" charset="0"/>
              <a:ea typeface="Calibri" panose="020F0502020204030204" pitchFamily="34" charset="0"/>
              <a:cs typeface="Arial" panose="020B0604020202020204" pitchFamily="34" charset="0"/>
            </a:endParaRPr>
          </a:p>
          <a:p>
            <a:pPr algn="r" rtl="1">
              <a:spcAft>
                <a:spcPts val="0"/>
              </a:spcAft>
            </a:pPr>
            <a:r>
              <a:rPr lang="ar-SA" dirty="0">
                <a:latin typeface="Calibri" panose="020F0502020204030204" pitchFamily="34" charset="0"/>
                <a:ea typeface="Calibri" panose="020F0502020204030204" pitchFamily="34" charset="0"/>
              </a:rPr>
              <a:t>ترجمة الخطة الاستراتيجية للكلية للغة الانجليزية، والحصول على نسخة باللغة الانجليزية للخطة الاستراتيجية للجامعة.</a:t>
            </a:r>
            <a:endParaRPr lang="en-US" dirty="0" smtClean="0">
              <a:effectLst/>
              <a:latin typeface="Calibri" panose="020F0502020204030204" pitchFamily="34" charset="0"/>
              <a:ea typeface="Calibri" panose="020F0502020204030204" pitchFamily="34" charset="0"/>
              <a:cs typeface="Arial" panose="020B0604020202020204" pitchFamily="34" charset="0"/>
            </a:endParaRPr>
          </a:p>
          <a:p>
            <a:pPr algn="r" rtl="1">
              <a:spcAft>
                <a:spcPts val="0"/>
              </a:spcAft>
            </a:pPr>
            <a:r>
              <a:rPr lang="ar-SA" dirty="0">
                <a:latin typeface="Calibri" panose="020F0502020204030204" pitchFamily="34" charset="0"/>
                <a:ea typeface="Calibri" panose="020F0502020204030204" pitchFamily="34" charset="0"/>
              </a:rPr>
              <a:t>تكليف البرامج الثلاث بالكلية بترجمة توصيف البرنامج إلى اللغة الانجليزية.</a:t>
            </a:r>
            <a:endParaRPr lang="en-US" dirty="0" smtClean="0">
              <a:effectLst/>
              <a:latin typeface="Calibri" panose="020F0502020204030204" pitchFamily="34" charset="0"/>
              <a:ea typeface="Calibri" panose="020F0502020204030204" pitchFamily="34" charset="0"/>
              <a:cs typeface="Arial" panose="020B0604020202020204" pitchFamily="34" charset="0"/>
            </a:endParaRPr>
          </a:p>
          <a:p>
            <a:pPr algn="r" rtl="1">
              <a:spcAft>
                <a:spcPts val="0"/>
              </a:spcAft>
            </a:pPr>
            <a:r>
              <a:rPr lang="ar-SA" dirty="0">
                <a:latin typeface="Calibri" panose="020F0502020204030204" pitchFamily="34" charset="0"/>
                <a:ea typeface="Calibri" panose="020F0502020204030204" pitchFamily="34" charset="0"/>
              </a:rPr>
              <a:t>تكليف البرامج الثلاث بالكلية بمراجعة توصيف المقررات والتأكيد على الاتساق بين وصف المقرر ومخرجات التعلم له ومحتوى المقرر، وبعد ذلك القيام بترجمة وصف المقررات (الكامل وليس المختصر) إلى اللغة الانجليزية.</a:t>
            </a:r>
            <a:endParaRPr lang="en-US" dirty="0" smtClean="0">
              <a:effectLst/>
              <a:latin typeface="Calibri" panose="020F0502020204030204" pitchFamily="34" charset="0"/>
              <a:ea typeface="Calibri" panose="020F0502020204030204" pitchFamily="34" charset="0"/>
              <a:cs typeface="Arial" panose="020B0604020202020204" pitchFamily="34" charset="0"/>
            </a:endParaRPr>
          </a:p>
          <a:p>
            <a:pPr algn="r" rtl="1">
              <a:spcAft>
                <a:spcPts val="0"/>
              </a:spcAft>
            </a:pPr>
            <a:r>
              <a:rPr lang="ar-SA" dirty="0">
                <a:latin typeface="Calibri" panose="020F0502020204030204" pitchFamily="34" charset="0"/>
                <a:ea typeface="Calibri" panose="020F0502020204030204" pitchFamily="34" charset="0"/>
              </a:rPr>
              <a:t>شارك في الحضور أعضاء هيئة التدريس في الكلية وأقسام الطالبات وشهدت تفاعلًا متميزًا من قبل المشاركين من خلال طرح قضايا عملية ومناقشتها مؤكدين على أهمية هذه الورشة في تحقيق نتائج أفضل لسعى الكلية نحو الاعتماد الأكاديمي لبرامج الكلية الثلاث. </a:t>
            </a:r>
            <a:endParaRPr lang="en-US" dirty="0" smtClean="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dirty="0">
                <a:solidFill>
                  <a:srgbClr val="2E74B5"/>
                </a:solidFill>
                <a:latin typeface="Calibri" panose="020F0502020204030204" pitchFamily="34" charset="0"/>
                <a:ea typeface="Calibri" panose="020F0502020204030204" pitchFamily="34" charset="0"/>
              </a:rPr>
              <a:t> </a:t>
            </a:r>
            <a:endParaRPr lang="en-US" dirty="0" smtClean="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dirty="0">
                <a:solidFill>
                  <a:srgbClr val="2E74B5"/>
                </a:solidFill>
                <a:latin typeface="Calibri" panose="020F0502020204030204" pitchFamily="34" charset="0"/>
                <a:ea typeface="Calibri" panose="020F0502020204030204" pitchFamily="34" charset="0"/>
              </a:rPr>
              <a:t> </a:t>
            </a:r>
            <a:endParaRPr lang="en-US" dirty="0" smtClean="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a:solidFill>
                  <a:srgbClr val="2E74B5"/>
                </a:solidFill>
                <a:latin typeface="Calibri" panose="020F0502020204030204" pitchFamily="34" charset="0"/>
                <a:ea typeface="Calibri" panose="020F0502020204030204" pitchFamily="34" charset="0"/>
              </a:rPr>
              <a:t> </a:t>
            </a:r>
            <a:endParaRPr lang="en-US">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64369736"/>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Words>
  <Application>Microsoft Office PowerPoint</Application>
  <PresentationFormat>ملء الشاشة</PresentationFormat>
  <Paragraphs>13</Paragraphs>
  <Slides>1</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1</vt:i4>
      </vt:variant>
    </vt:vector>
  </HeadingPairs>
  <TitlesOfParts>
    <vt:vector size="6" baseType="lpstr">
      <vt:lpstr>Arial</vt:lpstr>
      <vt:lpstr>Calibri</vt:lpstr>
      <vt:lpstr>Calibri Light</vt:lpstr>
      <vt:lpstr>Times New Roman</vt:lpstr>
      <vt:lpstr>نسق Office</vt:lpstr>
      <vt:lpstr>عرض تقديمي في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HAMADA ADEL</dc:creator>
  <cp:lastModifiedBy>HAMADA ADEL</cp:lastModifiedBy>
  <cp:revision>1</cp:revision>
  <dcterms:created xsi:type="dcterms:W3CDTF">2016-12-11T15:38:53Z</dcterms:created>
  <dcterms:modified xsi:type="dcterms:W3CDTF">2016-12-11T15:39:07Z</dcterms:modified>
</cp:coreProperties>
</file>