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83023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332038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8506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282366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311811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D7606C7-BFE2-4439-A8B3-9550ED58EA09}"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263440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D7606C7-BFE2-4439-A8B3-9550ED58EA09}" type="datetimeFigureOut">
              <a:rPr lang="en-US" smtClean="0"/>
              <a:t>12/23/2016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352258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D7606C7-BFE2-4439-A8B3-9550ED58EA09}" type="datetimeFigureOut">
              <a:rPr lang="en-US" smtClean="0"/>
              <a:t>12/23/2016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173738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D7606C7-BFE2-4439-A8B3-9550ED58EA09}" type="datetimeFigureOut">
              <a:rPr lang="en-US" smtClean="0"/>
              <a:t>12/23/2016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114051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D7606C7-BFE2-4439-A8B3-9550ED58EA09}"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162548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D7606C7-BFE2-4439-A8B3-9550ED58EA09}"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1CE421-25D1-41D5-A2E4-EE5D07F985BF}" type="slidenum">
              <a:rPr lang="en-US" smtClean="0"/>
              <a:t>‹#›</a:t>
            </a:fld>
            <a:endParaRPr lang="en-US"/>
          </a:p>
        </p:txBody>
      </p:sp>
    </p:spTree>
    <p:extLst>
      <p:ext uri="{BB962C8B-B14F-4D97-AF65-F5344CB8AC3E}">
        <p14:creationId xmlns:p14="http://schemas.microsoft.com/office/powerpoint/2010/main" val="2424788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606C7-BFE2-4439-A8B3-9550ED58EA09}" type="datetimeFigureOut">
              <a:rPr lang="en-US" smtClean="0"/>
              <a:t>12/23/2016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CE421-25D1-41D5-A2E4-EE5D07F985BF}" type="slidenum">
              <a:rPr lang="en-US" smtClean="0"/>
              <a:t>‹#›</a:t>
            </a:fld>
            <a:endParaRPr lang="en-US"/>
          </a:p>
        </p:txBody>
      </p:sp>
    </p:spTree>
    <p:extLst>
      <p:ext uri="{BB962C8B-B14F-4D97-AF65-F5344CB8AC3E}">
        <p14:creationId xmlns:p14="http://schemas.microsoft.com/office/powerpoint/2010/main" val="1154543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631438"/>
            <a:ext cx="6096000" cy="8120877"/>
          </a:xfrm>
          <a:prstGeom prst="rect">
            <a:avLst/>
          </a:prstGeom>
        </p:spPr>
        <p:txBody>
          <a:bodyPr>
            <a:spAutoFit/>
          </a:bodyPr>
          <a:lstStyle/>
          <a:p>
            <a:pPr algn="ctr" rtl="1">
              <a:lnSpc>
                <a:spcPct val="107000"/>
              </a:lnSpc>
              <a:spcAft>
                <a:spcPts val="800"/>
              </a:spcAft>
            </a:pPr>
            <a:r>
              <a:rPr lang="ar-SA" sz="2400" b="1"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400" b="1" dirty="0">
                <a:latin typeface="Calibri" panose="020F0502020204030204" pitchFamily="34" charset="0"/>
                <a:ea typeface="Calibri" panose="020F0502020204030204" pitchFamily="34" charset="0"/>
              </a:rPr>
              <a:t>كلية إدارة الأعمال تتوّج بكأس وذهبية بطولة الجامعة لكرة القدم للصالات الخماسية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فاز فريق كلية إدارة الأعمال بالكأس والميداليات الذهبية لبطولة الجامعة لكرة القدم للصالات الخماسية الأربعاء الموافق 22/3/1438هـ والتي أقامتها عمادة شؤون الطلاب برعاية سعادة وكيل الجامعة للشؤون التعليمية الدكتور أحمد بن علي الرميح، والتي استمرت (14) يوماً، وبمشاركة جميع كليات الجامعة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وبحضور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وسعادة عميد شؤون الطلاب الدكتور حمد بن عبدالله </a:t>
            </a:r>
            <a:r>
              <a:rPr lang="ar-SA" dirty="0" err="1">
                <a:latin typeface="Calibri" panose="020F0502020204030204" pitchFamily="34" charset="0"/>
                <a:ea typeface="Calibri" panose="020F0502020204030204" pitchFamily="34" charset="0"/>
              </a:rPr>
              <a:t>القميزي</a:t>
            </a:r>
            <a:r>
              <a:rPr lang="ar-SA" dirty="0">
                <a:latin typeface="Calibri" panose="020F0502020204030204" pitchFamily="34" charset="0"/>
                <a:ea typeface="Calibri" panose="020F0502020204030204" pitchFamily="34" charset="0"/>
              </a:rPr>
              <a:t> ، في نهائي البطولة بين كلية إدارة الأعمال وكلية علوم الحاسب في المباراة التي أقيمت بالصالة المغطاة لمتوسطة المجمعة  حيث شهدت المباراة التنافس والحماس بين الفريقين وانتهى اللقاء بفوز كلية إدارة الأعمال بنتيجة 6-4</a:t>
            </a: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 وفي نهاية اللقاء تم تكريم أفضل لاعب بالبطولة لاعب فريق كلية إدارة الأعمال الطالب بندر الشمري وهداف البطولة لاعب فريق كلية إدارة الأعمال الطالب عمر الشمري وفي نهاية التكريم التقطت الصور التذكارية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من جهته عبّر سعادة عميد الكلية د.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عن بالغ شكره لمعالي مدير الجامعة الدكتور خالد بن سعد المقرن على رعايته ودعمه المستمر للأنشطة الرياضية بالجامعة وتوجيهه السديد باستثمار أوقات الطلاب فيما يعود عليهم بالنفع والفائدة، كما قدّم شكره لرئيس وحدة الأنشطة الطلابية أ. مشعل </a:t>
            </a:r>
            <a:r>
              <a:rPr lang="ar-SA" dirty="0" err="1">
                <a:latin typeface="Calibri" panose="020F0502020204030204" pitchFamily="34" charset="0"/>
                <a:ea typeface="Calibri" panose="020F0502020204030204" pitchFamily="34" charset="0"/>
              </a:rPr>
              <a:t>الدهام</a:t>
            </a:r>
            <a:r>
              <a:rPr lang="ar-SA" dirty="0">
                <a:latin typeface="Calibri" panose="020F0502020204030204" pitchFamily="34" charset="0"/>
                <a:ea typeface="Calibri" panose="020F0502020204030204" pitchFamily="34" charset="0"/>
              </a:rPr>
              <a:t> على جهوده ومتابعته للأنشطة الطلابية </a:t>
            </a:r>
            <a:r>
              <a:rPr lang="ar-SA" dirty="0" err="1">
                <a:latin typeface="Calibri" panose="020F0502020204030204" pitchFamily="34" charset="0"/>
                <a:ea typeface="Calibri" panose="020F0502020204030204" pitchFamily="34" charset="0"/>
              </a:rPr>
              <a:t>اللاصفية</a:t>
            </a:r>
            <a:r>
              <a:rPr lang="ar-SA" dirty="0">
                <a:latin typeface="Calibri" panose="020F0502020204030204" pitchFamily="34" charset="0"/>
                <a:ea typeface="Calibri" panose="020F0502020204030204" pitchFamily="34" charset="0"/>
              </a:rPr>
              <a:t> في الكلية وتحقيق المزيد من النجاحات والتهنئة لفريق الكرة والجهاز الفني والإداري للفريق على جهودهم المتواصلة في سبيل تحقيق نجاحات متتالية للكلية في هذا المجال.</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1200" dirty="0">
                <a:solidFill>
                  <a:srgbClr val="222222"/>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en-US" b="1" smtClean="0">
                <a:effectLst/>
                <a:latin typeface="Calibri" panose="020F0502020204030204" pitchFamily="34" charset="0"/>
                <a:ea typeface="Calibri" panose="020F0502020204030204" pitchFamily="34" charset="0"/>
                <a:cs typeface="Arial" panose="020B060402020202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336251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2016-12-23T16:51:05Z</dcterms:created>
  <dcterms:modified xsi:type="dcterms:W3CDTF">2016-12-23T16:51:17Z</dcterms:modified>
</cp:coreProperties>
</file>