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53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2EBB174E-F172-4DD7-A6F7-3CB4BD5E3EBD}" type="datetimeFigureOut">
              <a:rPr lang="en-US" smtClean="0"/>
              <a:t>12/18/2016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5390469D-CEEA-43D2-9856-73D2E0E7D012}" type="slidenum">
              <a:rPr lang="en-US" smtClean="0"/>
              <a:t>‹#›</a:t>
            </a:fld>
            <a:endParaRPr lang="en-US"/>
          </a:p>
        </p:txBody>
      </p:sp>
    </p:spTree>
    <p:extLst>
      <p:ext uri="{BB962C8B-B14F-4D97-AF65-F5344CB8AC3E}">
        <p14:creationId xmlns:p14="http://schemas.microsoft.com/office/powerpoint/2010/main" val="42178303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2EBB174E-F172-4DD7-A6F7-3CB4BD5E3EBD}" type="datetimeFigureOut">
              <a:rPr lang="en-US" smtClean="0"/>
              <a:t>12/18/2016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5390469D-CEEA-43D2-9856-73D2E0E7D012}" type="slidenum">
              <a:rPr lang="en-US" smtClean="0"/>
              <a:t>‹#›</a:t>
            </a:fld>
            <a:endParaRPr lang="en-US"/>
          </a:p>
        </p:txBody>
      </p:sp>
    </p:spTree>
    <p:extLst>
      <p:ext uri="{BB962C8B-B14F-4D97-AF65-F5344CB8AC3E}">
        <p14:creationId xmlns:p14="http://schemas.microsoft.com/office/powerpoint/2010/main" val="802974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2EBB174E-F172-4DD7-A6F7-3CB4BD5E3EBD}" type="datetimeFigureOut">
              <a:rPr lang="en-US" smtClean="0"/>
              <a:t>12/18/2016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5390469D-CEEA-43D2-9856-73D2E0E7D012}" type="slidenum">
              <a:rPr lang="en-US" smtClean="0"/>
              <a:t>‹#›</a:t>
            </a:fld>
            <a:endParaRPr lang="en-US"/>
          </a:p>
        </p:txBody>
      </p:sp>
    </p:spTree>
    <p:extLst>
      <p:ext uri="{BB962C8B-B14F-4D97-AF65-F5344CB8AC3E}">
        <p14:creationId xmlns:p14="http://schemas.microsoft.com/office/powerpoint/2010/main" val="3736911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2EBB174E-F172-4DD7-A6F7-3CB4BD5E3EBD}" type="datetimeFigureOut">
              <a:rPr lang="en-US" smtClean="0"/>
              <a:t>12/18/2016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5390469D-CEEA-43D2-9856-73D2E0E7D012}" type="slidenum">
              <a:rPr lang="en-US" smtClean="0"/>
              <a:t>‹#›</a:t>
            </a:fld>
            <a:endParaRPr lang="en-US"/>
          </a:p>
        </p:txBody>
      </p:sp>
    </p:spTree>
    <p:extLst>
      <p:ext uri="{BB962C8B-B14F-4D97-AF65-F5344CB8AC3E}">
        <p14:creationId xmlns:p14="http://schemas.microsoft.com/office/powerpoint/2010/main" val="191747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EBB174E-F172-4DD7-A6F7-3CB4BD5E3EBD}" type="datetimeFigureOut">
              <a:rPr lang="en-US" smtClean="0"/>
              <a:t>12/18/2016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5390469D-CEEA-43D2-9856-73D2E0E7D012}" type="slidenum">
              <a:rPr lang="en-US" smtClean="0"/>
              <a:t>‹#›</a:t>
            </a:fld>
            <a:endParaRPr lang="en-US"/>
          </a:p>
        </p:txBody>
      </p:sp>
    </p:spTree>
    <p:extLst>
      <p:ext uri="{BB962C8B-B14F-4D97-AF65-F5344CB8AC3E}">
        <p14:creationId xmlns:p14="http://schemas.microsoft.com/office/powerpoint/2010/main" val="8762082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2EBB174E-F172-4DD7-A6F7-3CB4BD5E3EBD}" type="datetimeFigureOut">
              <a:rPr lang="en-US" smtClean="0"/>
              <a:t>12/18/2016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5390469D-CEEA-43D2-9856-73D2E0E7D012}" type="slidenum">
              <a:rPr lang="en-US" smtClean="0"/>
              <a:t>‹#›</a:t>
            </a:fld>
            <a:endParaRPr lang="en-US"/>
          </a:p>
        </p:txBody>
      </p:sp>
    </p:spTree>
    <p:extLst>
      <p:ext uri="{BB962C8B-B14F-4D97-AF65-F5344CB8AC3E}">
        <p14:creationId xmlns:p14="http://schemas.microsoft.com/office/powerpoint/2010/main" val="3140119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2EBB174E-F172-4DD7-A6F7-3CB4BD5E3EBD}" type="datetimeFigureOut">
              <a:rPr lang="en-US" smtClean="0"/>
              <a:t>12/18/2016</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5390469D-CEEA-43D2-9856-73D2E0E7D012}" type="slidenum">
              <a:rPr lang="en-US" smtClean="0"/>
              <a:t>‹#›</a:t>
            </a:fld>
            <a:endParaRPr lang="en-US"/>
          </a:p>
        </p:txBody>
      </p:sp>
    </p:spTree>
    <p:extLst>
      <p:ext uri="{BB962C8B-B14F-4D97-AF65-F5344CB8AC3E}">
        <p14:creationId xmlns:p14="http://schemas.microsoft.com/office/powerpoint/2010/main" val="167882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2EBB174E-F172-4DD7-A6F7-3CB4BD5E3EBD}" type="datetimeFigureOut">
              <a:rPr lang="en-US" smtClean="0"/>
              <a:t>12/18/2016</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5390469D-CEEA-43D2-9856-73D2E0E7D012}" type="slidenum">
              <a:rPr lang="en-US" smtClean="0"/>
              <a:t>‹#›</a:t>
            </a:fld>
            <a:endParaRPr lang="en-US"/>
          </a:p>
        </p:txBody>
      </p:sp>
    </p:spTree>
    <p:extLst>
      <p:ext uri="{BB962C8B-B14F-4D97-AF65-F5344CB8AC3E}">
        <p14:creationId xmlns:p14="http://schemas.microsoft.com/office/powerpoint/2010/main" val="1265791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EBB174E-F172-4DD7-A6F7-3CB4BD5E3EBD}" type="datetimeFigureOut">
              <a:rPr lang="en-US" smtClean="0"/>
              <a:t>12/18/2016</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5390469D-CEEA-43D2-9856-73D2E0E7D012}" type="slidenum">
              <a:rPr lang="en-US" smtClean="0"/>
              <a:t>‹#›</a:t>
            </a:fld>
            <a:endParaRPr lang="en-US"/>
          </a:p>
        </p:txBody>
      </p:sp>
    </p:spTree>
    <p:extLst>
      <p:ext uri="{BB962C8B-B14F-4D97-AF65-F5344CB8AC3E}">
        <p14:creationId xmlns:p14="http://schemas.microsoft.com/office/powerpoint/2010/main" val="2494312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EBB174E-F172-4DD7-A6F7-3CB4BD5E3EBD}" type="datetimeFigureOut">
              <a:rPr lang="en-US" smtClean="0"/>
              <a:t>12/18/2016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5390469D-CEEA-43D2-9856-73D2E0E7D012}" type="slidenum">
              <a:rPr lang="en-US" smtClean="0"/>
              <a:t>‹#›</a:t>
            </a:fld>
            <a:endParaRPr lang="en-US"/>
          </a:p>
        </p:txBody>
      </p:sp>
    </p:spTree>
    <p:extLst>
      <p:ext uri="{BB962C8B-B14F-4D97-AF65-F5344CB8AC3E}">
        <p14:creationId xmlns:p14="http://schemas.microsoft.com/office/powerpoint/2010/main" val="26427551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EBB174E-F172-4DD7-A6F7-3CB4BD5E3EBD}" type="datetimeFigureOut">
              <a:rPr lang="en-US" smtClean="0"/>
              <a:t>12/18/2016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5390469D-CEEA-43D2-9856-73D2E0E7D012}" type="slidenum">
              <a:rPr lang="en-US" smtClean="0"/>
              <a:t>‹#›</a:t>
            </a:fld>
            <a:endParaRPr lang="en-US"/>
          </a:p>
        </p:txBody>
      </p:sp>
    </p:spTree>
    <p:extLst>
      <p:ext uri="{BB962C8B-B14F-4D97-AF65-F5344CB8AC3E}">
        <p14:creationId xmlns:p14="http://schemas.microsoft.com/office/powerpoint/2010/main" val="851897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BB174E-F172-4DD7-A6F7-3CB4BD5E3EBD}" type="datetimeFigureOut">
              <a:rPr lang="en-US" smtClean="0"/>
              <a:t>12/18/2016</a:t>
            </a:fld>
            <a:endParaRPr lang="en-US"/>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90469D-CEEA-43D2-9856-73D2E0E7D012}" type="slidenum">
              <a:rPr lang="en-US" smtClean="0"/>
              <a:t>‹#›</a:t>
            </a:fld>
            <a:endParaRPr lang="en-US"/>
          </a:p>
        </p:txBody>
      </p:sp>
    </p:spTree>
    <p:extLst>
      <p:ext uri="{BB962C8B-B14F-4D97-AF65-F5344CB8AC3E}">
        <p14:creationId xmlns:p14="http://schemas.microsoft.com/office/powerpoint/2010/main" val="26263909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3048000" y="-12360130"/>
            <a:ext cx="6096000" cy="31578260"/>
          </a:xfrm>
          <a:prstGeom prst="rect">
            <a:avLst/>
          </a:prstGeom>
        </p:spPr>
        <p:txBody>
          <a:bodyPr>
            <a:spAutoFit/>
          </a:bodyPr>
          <a:lstStyle/>
          <a:p>
            <a:pPr algn="ctr" rtl="1">
              <a:lnSpc>
                <a:spcPct val="107000"/>
              </a:lnSpc>
              <a:spcAft>
                <a:spcPts val="800"/>
              </a:spcAft>
            </a:pPr>
            <a:r>
              <a:rPr lang="ar-SA" sz="3200" b="1" dirty="0">
                <a:solidFill>
                  <a:srgbClr val="000000"/>
                </a:solidFill>
                <a:latin typeface="Calibri" panose="020F0502020204030204" pitchFamily="34" charset="0"/>
                <a:ea typeface="Times New Roman" panose="02020603050405020304" pitchFamily="18" charset="0"/>
              </a:rPr>
              <a:t>قسم </a:t>
            </a:r>
            <a:r>
              <a:rPr lang="ar-SA" sz="2800" b="1" dirty="0">
                <a:solidFill>
                  <a:srgbClr val="000000"/>
                </a:solidFill>
                <a:latin typeface="Calibri" panose="020F0502020204030204" pitchFamily="34" charset="0"/>
                <a:ea typeface="Times New Roman" panose="02020603050405020304" pitchFamily="18" charset="0"/>
              </a:rPr>
              <a:t>القانون بكلية إدارة الأعمال يقيم ورشتي عمل حول الإرشاد الأكاديمي بالمجمعة وشُعب الزلفي</a:t>
            </a:r>
            <a:endParaRPr lang="en-US" sz="1400" dirty="0" smtClean="0">
              <a:effectLst/>
              <a:latin typeface="Calibri" panose="020F0502020204030204" pitchFamily="34" charset="0"/>
              <a:ea typeface="Times New Roman" panose="02020603050405020304" pitchFamily="18" charset="0"/>
              <a:cs typeface="Arial" panose="020B0604020202020204" pitchFamily="34" charset="0"/>
            </a:endParaRPr>
          </a:p>
          <a:p>
            <a:pPr algn="just" rtl="1">
              <a:lnSpc>
                <a:spcPct val="107000"/>
              </a:lnSpc>
              <a:spcAft>
                <a:spcPts val="800"/>
              </a:spcAft>
            </a:pPr>
            <a:r>
              <a:rPr lang="ar-SA" dirty="0">
                <a:latin typeface="Calibri" panose="020F0502020204030204" pitchFamily="34" charset="0"/>
                <a:ea typeface="Times New Roman" panose="02020603050405020304" pitchFamily="18" charset="0"/>
              </a:rPr>
              <a:t>في إطار سعي كلية إدارة الأعمال لزيادة الوعي الأكاديمي ونشر ثقافة الارشاد الأكاديمي في أوساط طلاب قسم القانون، وبتوجيه من سعادة عميد كلية إدارة الاعمال الدكتور/ سعد بن محمد </a:t>
            </a:r>
            <a:r>
              <a:rPr lang="ar-SA" dirty="0" err="1">
                <a:latin typeface="Calibri" panose="020F0502020204030204" pitchFamily="34" charset="0"/>
                <a:ea typeface="Times New Roman" panose="02020603050405020304" pitchFamily="18" charset="0"/>
              </a:rPr>
              <a:t>الفليِّح</a:t>
            </a:r>
            <a:r>
              <a:rPr lang="ar-SA" dirty="0">
                <a:latin typeface="Calibri" panose="020F0502020204030204" pitchFamily="34" charset="0"/>
                <a:ea typeface="Times New Roman" panose="02020603050405020304" pitchFamily="18" charset="0"/>
              </a:rPr>
              <a:t> ومتابعة سعادة رئيس قسم القانون الدكتور /يحيي بن عبدالله الشمري نظّمت لجنة الارشاد الأكاديمي بقسم القانون ورشتي عمل للطلاب بكل من المدينة الجامعية بالمجمعة ومبني شعب كلية إدارة الإعمال بالزلفي بعنوان (أهمية الارشاد الأكاديمي في العملية التعليمية وما يجب ان يعلمه طالب القانون) واشتملت الورش على مجموعة من المحاور كان أبرزها:</a:t>
            </a:r>
            <a:endParaRPr lang="en-US" sz="1400" dirty="0" smtClean="0">
              <a:effectLst/>
              <a:latin typeface="Calibri" panose="020F0502020204030204" pitchFamily="34" charset="0"/>
              <a:ea typeface="Times New Roman" panose="02020603050405020304" pitchFamily="18" charset="0"/>
              <a:cs typeface="Arial" panose="020B0604020202020204" pitchFamily="34" charset="0"/>
            </a:endParaRPr>
          </a:p>
          <a:p>
            <a:pPr marL="342900" marR="685800" lvl="0" indent="-342900" algn="just" rtl="1">
              <a:lnSpc>
                <a:spcPct val="107000"/>
              </a:lnSpc>
              <a:spcAft>
                <a:spcPts val="0"/>
              </a:spcAft>
              <a:buClr>
                <a:srgbClr val="000000"/>
              </a:buClr>
              <a:buFont typeface="Symbol" panose="05050102010706020507" pitchFamily="18" charset="2"/>
              <a:buChar char=""/>
            </a:pPr>
            <a:r>
              <a:rPr lang="ar-SA" dirty="0">
                <a:latin typeface="Calibri" panose="020F0502020204030204" pitchFamily="34" charset="0"/>
                <a:ea typeface="Times New Roman" panose="02020603050405020304" pitchFamily="18" charset="0"/>
              </a:rPr>
              <a:t>الاختلاف بين بيئة التعليم العام والتعليم الجامعي.</a:t>
            </a:r>
            <a:endParaRPr lang="en-US" sz="1400" dirty="0" smtClean="0">
              <a:effectLst/>
              <a:latin typeface="Calibri" panose="020F0502020204030204" pitchFamily="34" charset="0"/>
              <a:ea typeface="Times New Roman" panose="02020603050405020304" pitchFamily="18" charset="0"/>
              <a:cs typeface="Arial" panose="020B0604020202020204" pitchFamily="34" charset="0"/>
            </a:endParaRPr>
          </a:p>
          <a:p>
            <a:pPr marL="342900" marR="685800" lvl="0" indent="-342900" algn="just" rtl="1">
              <a:lnSpc>
                <a:spcPct val="107000"/>
              </a:lnSpc>
              <a:spcAft>
                <a:spcPts val="0"/>
              </a:spcAft>
              <a:buClr>
                <a:srgbClr val="000000"/>
              </a:buClr>
              <a:buFont typeface="Symbol" panose="05050102010706020507" pitchFamily="18" charset="2"/>
              <a:buChar char=""/>
            </a:pPr>
            <a:r>
              <a:rPr lang="ar-SA" dirty="0">
                <a:latin typeface="Calibri" panose="020F0502020204030204" pitchFamily="34" charset="0"/>
                <a:ea typeface="Times New Roman" panose="02020603050405020304" pitchFamily="18" charset="0"/>
              </a:rPr>
              <a:t>مفهوم الارشاد الأكاديمي واهدافه.</a:t>
            </a:r>
            <a:endParaRPr lang="en-US" sz="1400" dirty="0" smtClean="0">
              <a:effectLst/>
              <a:latin typeface="Calibri" panose="020F0502020204030204" pitchFamily="34" charset="0"/>
              <a:ea typeface="Times New Roman" panose="02020603050405020304" pitchFamily="18" charset="0"/>
              <a:cs typeface="Arial" panose="020B0604020202020204" pitchFamily="34" charset="0"/>
            </a:endParaRPr>
          </a:p>
          <a:p>
            <a:pPr marL="342900" marR="685800" lvl="0" indent="-342900" algn="just" rtl="1">
              <a:lnSpc>
                <a:spcPct val="107000"/>
              </a:lnSpc>
              <a:spcAft>
                <a:spcPts val="0"/>
              </a:spcAft>
              <a:buClr>
                <a:srgbClr val="000000"/>
              </a:buClr>
              <a:buFont typeface="Symbol" panose="05050102010706020507" pitchFamily="18" charset="2"/>
              <a:buChar char=""/>
            </a:pPr>
            <a:r>
              <a:rPr lang="ar-SA" dirty="0">
                <a:latin typeface="Calibri" panose="020F0502020204030204" pitchFamily="34" charset="0"/>
                <a:ea typeface="Times New Roman" panose="02020603050405020304" pitchFamily="18" charset="0"/>
              </a:rPr>
              <a:t>محاور الارشاد الأكاديمي (الطالب، المؤسسة التعليمية، المرشد الأكاديمي، عمادة القبول والتسجيل، القسم العلمي).</a:t>
            </a:r>
            <a:endParaRPr lang="en-US" sz="1400" dirty="0" smtClean="0">
              <a:effectLst/>
              <a:latin typeface="Calibri" panose="020F0502020204030204" pitchFamily="34" charset="0"/>
              <a:ea typeface="Times New Roman" panose="02020603050405020304" pitchFamily="18" charset="0"/>
              <a:cs typeface="Arial" panose="020B0604020202020204" pitchFamily="34" charset="0"/>
            </a:endParaRPr>
          </a:p>
          <a:p>
            <a:pPr marL="342900" marR="685800" lvl="0" indent="-342900" algn="just" rtl="1">
              <a:lnSpc>
                <a:spcPct val="107000"/>
              </a:lnSpc>
              <a:spcAft>
                <a:spcPts val="0"/>
              </a:spcAft>
              <a:buClr>
                <a:srgbClr val="000000"/>
              </a:buClr>
              <a:buFont typeface="Symbol" panose="05050102010706020507" pitchFamily="18" charset="2"/>
              <a:buChar char=""/>
            </a:pPr>
            <a:r>
              <a:rPr lang="ar-SA" dirty="0">
                <a:latin typeface="Calibri" panose="020F0502020204030204" pitchFamily="34" charset="0"/>
                <a:ea typeface="Times New Roman" panose="02020603050405020304" pitchFamily="18" charset="0"/>
              </a:rPr>
              <a:t>مجالات الارشاد الأكاديمي (الارشاد التعليمي، الارشاد النفسي، الارشاد الوقائي، الارشاد الوظيفي).</a:t>
            </a:r>
            <a:endParaRPr lang="en-US" sz="1400" dirty="0" smtClean="0">
              <a:effectLst/>
              <a:latin typeface="Calibri" panose="020F0502020204030204" pitchFamily="34" charset="0"/>
              <a:ea typeface="Times New Roman" panose="02020603050405020304" pitchFamily="18" charset="0"/>
              <a:cs typeface="Arial" panose="020B0604020202020204" pitchFamily="34" charset="0"/>
            </a:endParaRPr>
          </a:p>
          <a:p>
            <a:pPr marL="342900" marR="685800" lvl="0" indent="-342900" algn="just" rtl="1">
              <a:lnSpc>
                <a:spcPct val="107000"/>
              </a:lnSpc>
              <a:spcAft>
                <a:spcPts val="0"/>
              </a:spcAft>
              <a:buClr>
                <a:srgbClr val="000000"/>
              </a:buClr>
              <a:buFont typeface="Symbol" panose="05050102010706020507" pitchFamily="18" charset="2"/>
              <a:buChar char=""/>
            </a:pPr>
            <a:r>
              <a:rPr lang="ar-SA" dirty="0">
                <a:latin typeface="Calibri" panose="020F0502020204030204" pitchFamily="34" charset="0"/>
                <a:ea typeface="Times New Roman" panose="02020603050405020304" pitchFamily="18" charset="0"/>
              </a:rPr>
              <a:t>مهام ومهارات المرشد الأكاديمي.</a:t>
            </a:r>
            <a:endParaRPr lang="en-US" sz="1400" dirty="0" smtClean="0">
              <a:effectLst/>
              <a:latin typeface="Calibri" panose="020F0502020204030204" pitchFamily="34" charset="0"/>
              <a:ea typeface="Times New Roman" panose="02020603050405020304" pitchFamily="18" charset="0"/>
              <a:cs typeface="Arial" panose="020B0604020202020204" pitchFamily="34" charset="0"/>
            </a:endParaRPr>
          </a:p>
          <a:p>
            <a:pPr marL="342900" marR="685800" lvl="0" indent="-342900" algn="just" rtl="1">
              <a:lnSpc>
                <a:spcPct val="107000"/>
              </a:lnSpc>
              <a:spcAft>
                <a:spcPts val="0"/>
              </a:spcAft>
              <a:buClr>
                <a:srgbClr val="000000"/>
              </a:buClr>
              <a:buFont typeface="Symbol" panose="05050102010706020507" pitchFamily="18" charset="2"/>
              <a:buChar char=""/>
            </a:pPr>
            <a:r>
              <a:rPr lang="ar-SA" dirty="0">
                <a:latin typeface="Calibri" panose="020F0502020204030204" pitchFamily="34" charset="0"/>
                <a:ea typeface="Times New Roman" panose="02020603050405020304" pitchFamily="18" charset="0"/>
              </a:rPr>
              <a:t>كيف يستفيد طالب القانون من الارشاد الأكاديمي.</a:t>
            </a:r>
            <a:endParaRPr lang="en-US" sz="1400" dirty="0" smtClean="0">
              <a:effectLst/>
              <a:latin typeface="Calibri" panose="020F0502020204030204" pitchFamily="34" charset="0"/>
              <a:ea typeface="Times New Roman" panose="02020603050405020304" pitchFamily="18" charset="0"/>
              <a:cs typeface="Arial" panose="020B0604020202020204" pitchFamily="34" charset="0"/>
            </a:endParaRPr>
          </a:p>
          <a:p>
            <a:pPr marL="342900" marR="685800" lvl="0" indent="-342900" algn="just" rtl="1">
              <a:lnSpc>
                <a:spcPct val="107000"/>
              </a:lnSpc>
              <a:spcAft>
                <a:spcPts val="0"/>
              </a:spcAft>
              <a:buClr>
                <a:srgbClr val="000000"/>
              </a:buClr>
              <a:buFont typeface="Symbol" panose="05050102010706020507" pitchFamily="18" charset="2"/>
              <a:buChar char=""/>
            </a:pPr>
            <a:r>
              <a:rPr lang="ar-SA" dirty="0">
                <a:latin typeface="Calibri" panose="020F0502020204030204" pitchFamily="34" charset="0"/>
                <a:ea typeface="Times New Roman" panose="02020603050405020304" pitchFamily="18" charset="0"/>
              </a:rPr>
              <a:t>اهمية معرفة الطالب من هو مرشده الأكاديمي ومواعيد ساعاته المكتبية وتفاصيل التقويم الدراسي والمواعيد الحرجة التي تختص بالتسجيل والانسحاب والاعتذار والاستعانة بمرشده الأكاديمي في ذلك.</a:t>
            </a:r>
            <a:endParaRPr lang="en-US" sz="1400" dirty="0" smtClean="0">
              <a:effectLst/>
              <a:latin typeface="Calibri" panose="020F0502020204030204" pitchFamily="34" charset="0"/>
              <a:ea typeface="Times New Roman" panose="02020603050405020304" pitchFamily="18" charset="0"/>
              <a:cs typeface="Arial" panose="020B0604020202020204" pitchFamily="34" charset="0"/>
            </a:endParaRPr>
          </a:p>
          <a:p>
            <a:pPr marL="342900" marR="685800" lvl="0" indent="-342900" algn="just" rtl="1">
              <a:lnSpc>
                <a:spcPct val="107000"/>
              </a:lnSpc>
              <a:spcAft>
                <a:spcPts val="0"/>
              </a:spcAft>
              <a:buClr>
                <a:srgbClr val="000000"/>
              </a:buClr>
              <a:buFont typeface="Symbol" panose="05050102010706020507" pitchFamily="18" charset="2"/>
              <a:buChar char=""/>
            </a:pPr>
            <a:r>
              <a:rPr lang="ar-SA" dirty="0">
                <a:latin typeface="Calibri" panose="020F0502020204030204" pitchFamily="34" charset="0"/>
                <a:ea typeface="Times New Roman" panose="02020603050405020304" pitchFamily="18" charset="0"/>
              </a:rPr>
              <a:t>الانظمة واللوائح الجامعية (لائحة الاختبارات، لائحة الاعذار الطلابية).</a:t>
            </a:r>
            <a:endParaRPr lang="en-US" sz="1400" dirty="0" smtClean="0">
              <a:effectLst/>
              <a:latin typeface="Calibri" panose="020F0502020204030204" pitchFamily="34" charset="0"/>
              <a:ea typeface="Times New Roman" panose="02020603050405020304" pitchFamily="18" charset="0"/>
              <a:cs typeface="Arial" panose="020B0604020202020204" pitchFamily="34" charset="0"/>
            </a:endParaRPr>
          </a:p>
          <a:p>
            <a:pPr marL="342900" marR="685800" lvl="0" indent="-342900" algn="just" rtl="1">
              <a:lnSpc>
                <a:spcPct val="107000"/>
              </a:lnSpc>
              <a:spcAft>
                <a:spcPts val="0"/>
              </a:spcAft>
              <a:buClr>
                <a:srgbClr val="000000"/>
              </a:buClr>
              <a:buFont typeface="Symbol" panose="05050102010706020507" pitchFamily="18" charset="2"/>
              <a:buChar char=""/>
            </a:pPr>
            <a:r>
              <a:rPr lang="ar-SA" dirty="0">
                <a:latin typeface="Calibri" panose="020F0502020204030204" pitchFamily="34" charset="0"/>
                <a:ea typeface="Times New Roman" panose="02020603050405020304" pitchFamily="18" charset="0"/>
              </a:rPr>
              <a:t>الغياب عن المحاضرات وأثره على التحصيل العلمي.</a:t>
            </a:r>
            <a:endParaRPr lang="en-US" sz="1400" dirty="0" smtClean="0">
              <a:effectLst/>
              <a:latin typeface="Calibri" panose="020F0502020204030204" pitchFamily="34" charset="0"/>
              <a:ea typeface="Times New Roman" panose="02020603050405020304" pitchFamily="18" charset="0"/>
              <a:cs typeface="Arial" panose="020B0604020202020204" pitchFamily="34" charset="0"/>
            </a:endParaRPr>
          </a:p>
          <a:p>
            <a:pPr marL="342900" marR="685800" lvl="0" indent="-342900" algn="just" rtl="1">
              <a:lnSpc>
                <a:spcPct val="107000"/>
              </a:lnSpc>
              <a:spcAft>
                <a:spcPts val="800"/>
              </a:spcAft>
              <a:buClr>
                <a:srgbClr val="000000"/>
              </a:buClr>
              <a:buFont typeface="Symbol" panose="05050102010706020507" pitchFamily="18" charset="2"/>
              <a:buChar char=""/>
            </a:pPr>
            <a:r>
              <a:rPr lang="ar-SA" dirty="0">
                <a:latin typeface="Calibri" panose="020F0502020204030204" pitchFamily="34" charset="0"/>
                <a:ea typeface="Times New Roman" panose="02020603050405020304" pitchFamily="18" charset="0"/>
              </a:rPr>
              <a:t>اهمية إدراك الطالب لجدوي ما يطلب رأيه فيه وبخاصة ما يوزع من استبانات على الطلاب بهذا الشأن ووجوب تعامل الطالب بجدية مع هذه الاستطلاعات والاستبانات لأنها رؤية ثم شهادة منه يبني عليها عمل وخطط اصلاحية.</a:t>
            </a:r>
            <a:endParaRPr lang="en-US" sz="1400" dirty="0" smtClean="0">
              <a:effectLst/>
              <a:latin typeface="Calibri" panose="020F0502020204030204" pitchFamily="34" charset="0"/>
              <a:ea typeface="Times New Roman" panose="02020603050405020304" pitchFamily="18" charset="0"/>
              <a:cs typeface="Arial" panose="020B0604020202020204" pitchFamily="34" charset="0"/>
            </a:endParaRPr>
          </a:p>
          <a:p>
            <a:pPr marL="457200" algn="just" rtl="1">
              <a:lnSpc>
                <a:spcPct val="107000"/>
              </a:lnSpc>
              <a:spcAft>
                <a:spcPts val="800"/>
              </a:spcAft>
            </a:pPr>
            <a:r>
              <a:rPr lang="ar-SA" dirty="0">
                <a:latin typeface="Calibri" panose="020F0502020204030204" pitchFamily="34" charset="0"/>
                <a:ea typeface="Times New Roman" panose="02020603050405020304" pitchFamily="18" charset="0"/>
              </a:rPr>
              <a:t>واختتمت الورش بأهم مجالات العمل والتوظيف التي يمكن ان يعمل بها خريج القانون فيخدم نفسه ومجتمعه ووطنه وامته، ويذكر أن الورش لاقت حضور كثيف من طلبة قسم القانون.</a:t>
            </a:r>
            <a:endParaRPr lang="en-US" sz="1400" dirty="0" smtClean="0">
              <a:effectLst/>
              <a:latin typeface="Calibri" panose="020F0502020204030204" pitchFamily="34" charset="0"/>
              <a:ea typeface="Times New Roman" panose="02020603050405020304" pitchFamily="18" charset="0"/>
              <a:cs typeface="Arial" panose="020B0604020202020204" pitchFamily="34" charset="0"/>
            </a:endParaRPr>
          </a:p>
          <a:p>
            <a:pPr algn="just" rtl="1">
              <a:lnSpc>
                <a:spcPct val="107000"/>
              </a:lnSpc>
              <a:spcAft>
                <a:spcPts val="800"/>
              </a:spcAft>
            </a:pPr>
            <a:r>
              <a:rPr lang="ar-SA" sz="2000" b="1" dirty="0">
                <a:solidFill>
                  <a:srgbClr val="0070C0"/>
                </a:solidFill>
                <a:latin typeface="Calibri" panose="020F0502020204030204" pitchFamily="34" charset="0"/>
                <a:ea typeface="Times New Roman" panose="02020603050405020304" pitchFamily="18" charset="0"/>
              </a:rPr>
              <a:t> </a:t>
            </a:r>
            <a:endParaRPr lang="en-US" sz="1400" dirty="0" smtClean="0">
              <a:effectLst/>
              <a:latin typeface="Calibri" panose="020F0502020204030204" pitchFamily="34" charset="0"/>
              <a:ea typeface="Times New Roman" panose="02020603050405020304" pitchFamily="18" charset="0"/>
              <a:cs typeface="Arial" panose="020B0604020202020204" pitchFamily="34" charset="0"/>
            </a:endParaRPr>
          </a:p>
          <a:p>
            <a:pPr algn="just" rtl="1">
              <a:lnSpc>
                <a:spcPct val="107000"/>
              </a:lnSpc>
              <a:spcAft>
                <a:spcPts val="800"/>
              </a:spcAft>
            </a:pPr>
            <a:r>
              <a:rPr lang="ar-SA" sz="2000" b="1" dirty="0">
                <a:solidFill>
                  <a:srgbClr val="0070C0"/>
                </a:solidFill>
                <a:latin typeface="Calibri" panose="020F0502020204030204" pitchFamily="34" charset="0"/>
                <a:ea typeface="Times New Roman" panose="02020603050405020304" pitchFamily="18" charset="0"/>
              </a:rPr>
              <a:t> </a:t>
            </a:r>
            <a:endParaRPr lang="en-US" sz="1400" dirty="0" smtClean="0">
              <a:effectLst/>
              <a:latin typeface="Calibri" panose="020F0502020204030204" pitchFamily="34" charset="0"/>
              <a:ea typeface="Times New Roman" panose="02020603050405020304" pitchFamily="18" charset="0"/>
              <a:cs typeface="Arial" panose="020B0604020202020204" pitchFamily="34" charset="0"/>
            </a:endParaRPr>
          </a:p>
          <a:p>
            <a:pPr algn="just" rtl="1">
              <a:lnSpc>
                <a:spcPct val="107000"/>
              </a:lnSpc>
              <a:spcAft>
                <a:spcPts val="800"/>
              </a:spcAft>
            </a:pPr>
            <a:r>
              <a:rPr lang="ar-SA" sz="2000" b="1" dirty="0">
                <a:solidFill>
                  <a:srgbClr val="0070C0"/>
                </a:solidFill>
                <a:latin typeface="Calibri" panose="020F0502020204030204" pitchFamily="34" charset="0"/>
                <a:ea typeface="Times New Roman" panose="02020603050405020304" pitchFamily="18" charset="0"/>
              </a:rPr>
              <a:t> </a:t>
            </a:r>
            <a:endParaRPr lang="en-US" sz="1400" dirty="0" smtClean="0">
              <a:effectLst/>
              <a:latin typeface="Calibri" panose="020F0502020204030204" pitchFamily="34" charset="0"/>
              <a:ea typeface="Times New Roman" panose="02020603050405020304" pitchFamily="18" charset="0"/>
              <a:cs typeface="Arial" panose="020B0604020202020204" pitchFamily="34" charset="0"/>
            </a:endParaRPr>
          </a:p>
          <a:p>
            <a:pPr algn="just" rtl="1">
              <a:lnSpc>
                <a:spcPct val="107000"/>
              </a:lnSpc>
              <a:spcAft>
                <a:spcPts val="800"/>
              </a:spcAft>
            </a:pPr>
            <a:r>
              <a:rPr lang="ar-SA" sz="2000" b="1" dirty="0">
                <a:solidFill>
                  <a:srgbClr val="0070C0"/>
                </a:solidFill>
                <a:latin typeface="Calibri" panose="020F0502020204030204" pitchFamily="34" charset="0"/>
                <a:ea typeface="Times New Roman" panose="02020603050405020304" pitchFamily="18" charset="0"/>
              </a:rPr>
              <a:t> </a:t>
            </a:r>
            <a:endParaRPr lang="en-US" sz="1400" dirty="0" smtClean="0">
              <a:effectLst/>
              <a:latin typeface="Calibri" panose="020F0502020204030204" pitchFamily="34" charset="0"/>
              <a:ea typeface="Times New Roman" panose="02020603050405020304" pitchFamily="18" charset="0"/>
              <a:cs typeface="Arial" panose="020B0604020202020204" pitchFamily="34" charset="0"/>
            </a:endParaRPr>
          </a:p>
          <a:p>
            <a:pPr algn="just" rtl="1">
              <a:lnSpc>
                <a:spcPct val="107000"/>
              </a:lnSpc>
              <a:spcAft>
                <a:spcPts val="800"/>
              </a:spcAft>
            </a:pPr>
            <a:r>
              <a:rPr lang="ar-SA" sz="2000" b="1" dirty="0">
                <a:solidFill>
                  <a:srgbClr val="0070C0"/>
                </a:solidFill>
                <a:latin typeface="Calibri" panose="020F0502020204030204" pitchFamily="34" charset="0"/>
                <a:ea typeface="Times New Roman" panose="02020603050405020304" pitchFamily="18" charset="0"/>
              </a:rPr>
              <a:t> </a:t>
            </a:r>
            <a:endParaRPr lang="en-US" sz="1400" dirty="0" smtClean="0">
              <a:effectLst/>
              <a:latin typeface="Calibri" panose="020F0502020204030204" pitchFamily="34" charset="0"/>
              <a:ea typeface="Times New Roman" panose="02020603050405020304" pitchFamily="18" charset="0"/>
              <a:cs typeface="Arial" panose="020B0604020202020204" pitchFamily="34" charset="0"/>
            </a:endParaRPr>
          </a:p>
          <a:p>
            <a:pPr algn="just" rtl="1">
              <a:lnSpc>
                <a:spcPct val="107000"/>
              </a:lnSpc>
              <a:spcAft>
                <a:spcPts val="800"/>
              </a:spcAft>
            </a:pPr>
            <a:r>
              <a:rPr lang="ar-SA" sz="2000" b="1" dirty="0">
                <a:solidFill>
                  <a:srgbClr val="0070C0"/>
                </a:solidFill>
                <a:latin typeface="Calibri" panose="020F0502020204030204" pitchFamily="34" charset="0"/>
                <a:ea typeface="Times New Roman" panose="02020603050405020304" pitchFamily="18" charset="0"/>
              </a:rPr>
              <a:t> </a:t>
            </a:r>
            <a:endParaRPr lang="en-US" sz="1400" dirty="0" smtClean="0">
              <a:effectLst/>
              <a:latin typeface="Calibri" panose="020F0502020204030204" pitchFamily="34" charset="0"/>
              <a:ea typeface="Times New Roman" panose="02020603050405020304" pitchFamily="18" charset="0"/>
              <a:cs typeface="Arial" panose="020B0604020202020204" pitchFamily="34" charset="0"/>
            </a:endParaRPr>
          </a:p>
          <a:p>
            <a:pPr algn="just" rtl="1">
              <a:lnSpc>
                <a:spcPct val="107000"/>
              </a:lnSpc>
              <a:spcAft>
                <a:spcPts val="800"/>
              </a:spcAft>
            </a:pPr>
            <a:r>
              <a:rPr lang="ar-SA" sz="2000" b="1" dirty="0">
                <a:solidFill>
                  <a:srgbClr val="0070C0"/>
                </a:solidFill>
                <a:latin typeface="Calibri" panose="020F0502020204030204" pitchFamily="34" charset="0"/>
                <a:ea typeface="Times New Roman" panose="02020603050405020304" pitchFamily="18" charset="0"/>
              </a:rPr>
              <a:t> </a:t>
            </a:r>
            <a:endParaRPr lang="en-US" sz="1400" dirty="0" smtClean="0">
              <a:effectLst/>
              <a:latin typeface="Calibri" panose="020F0502020204030204" pitchFamily="34" charset="0"/>
              <a:ea typeface="Times New Roman" panose="02020603050405020304" pitchFamily="18" charset="0"/>
              <a:cs typeface="Arial" panose="020B0604020202020204" pitchFamily="34" charset="0"/>
            </a:endParaRPr>
          </a:p>
          <a:p>
            <a:pPr algn="just" rtl="1">
              <a:lnSpc>
                <a:spcPct val="107000"/>
              </a:lnSpc>
              <a:spcAft>
                <a:spcPts val="800"/>
              </a:spcAft>
            </a:pPr>
            <a:r>
              <a:rPr lang="ar-SA" sz="2000" b="1" dirty="0">
                <a:solidFill>
                  <a:srgbClr val="0070C0"/>
                </a:solidFill>
                <a:latin typeface="Calibri" panose="020F0502020204030204" pitchFamily="34" charset="0"/>
                <a:ea typeface="Times New Roman" panose="02020603050405020304" pitchFamily="18" charset="0"/>
              </a:rPr>
              <a:t> </a:t>
            </a:r>
            <a:endParaRPr lang="en-US" sz="1400" dirty="0" smtClean="0">
              <a:effectLst/>
              <a:latin typeface="Calibri" panose="020F0502020204030204" pitchFamily="34" charset="0"/>
              <a:ea typeface="Times New Roman" panose="02020603050405020304" pitchFamily="18" charset="0"/>
              <a:cs typeface="Arial" panose="020B0604020202020204" pitchFamily="34" charset="0"/>
            </a:endParaRPr>
          </a:p>
          <a:p>
            <a:pPr algn="just" rtl="1">
              <a:lnSpc>
                <a:spcPct val="107000"/>
              </a:lnSpc>
              <a:spcAft>
                <a:spcPts val="800"/>
              </a:spcAft>
            </a:pPr>
            <a:r>
              <a:rPr lang="ar-SA" sz="2000" b="1" dirty="0">
                <a:solidFill>
                  <a:srgbClr val="0070C0"/>
                </a:solidFill>
                <a:latin typeface="Calibri" panose="020F0502020204030204" pitchFamily="34" charset="0"/>
                <a:ea typeface="Times New Roman" panose="02020603050405020304" pitchFamily="18" charset="0"/>
              </a:rPr>
              <a:t> </a:t>
            </a:r>
            <a:endParaRPr lang="en-US" sz="1400" dirty="0" smtClean="0">
              <a:effectLst/>
              <a:latin typeface="Calibri" panose="020F0502020204030204" pitchFamily="34" charset="0"/>
              <a:ea typeface="Times New Roman" panose="02020603050405020304" pitchFamily="18" charset="0"/>
              <a:cs typeface="Arial" panose="020B0604020202020204" pitchFamily="34" charset="0"/>
            </a:endParaRPr>
          </a:p>
          <a:p>
            <a:pPr algn="just" rtl="1">
              <a:lnSpc>
                <a:spcPct val="107000"/>
              </a:lnSpc>
              <a:spcAft>
                <a:spcPts val="800"/>
              </a:spcAft>
            </a:pPr>
            <a:r>
              <a:rPr lang="ar-SA" sz="2000" b="1" dirty="0">
                <a:solidFill>
                  <a:srgbClr val="0070C0"/>
                </a:solidFill>
                <a:latin typeface="Calibri" panose="020F0502020204030204" pitchFamily="34" charset="0"/>
                <a:ea typeface="Times New Roman" panose="02020603050405020304" pitchFamily="18" charset="0"/>
              </a:rPr>
              <a:t> </a:t>
            </a:r>
            <a:endParaRPr lang="en-US" sz="1400" dirty="0" smtClean="0">
              <a:effectLst/>
              <a:latin typeface="Calibri" panose="020F0502020204030204" pitchFamily="34" charset="0"/>
              <a:ea typeface="Times New Roman" panose="02020603050405020304" pitchFamily="18" charset="0"/>
              <a:cs typeface="Arial" panose="020B0604020202020204" pitchFamily="34" charset="0"/>
            </a:endParaRPr>
          </a:p>
          <a:p>
            <a:pPr algn="just" rtl="1">
              <a:lnSpc>
                <a:spcPct val="107000"/>
              </a:lnSpc>
              <a:spcAft>
                <a:spcPts val="800"/>
              </a:spcAft>
            </a:pPr>
            <a:r>
              <a:rPr lang="ar-SA" sz="2000" b="1" dirty="0">
                <a:solidFill>
                  <a:srgbClr val="0070C0"/>
                </a:solidFill>
                <a:latin typeface="Calibri" panose="020F0502020204030204" pitchFamily="34" charset="0"/>
                <a:ea typeface="Times New Roman" panose="02020603050405020304" pitchFamily="18" charset="0"/>
              </a:rPr>
              <a:t> </a:t>
            </a:r>
            <a:endParaRPr lang="en-US" sz="1400" dirty="0" smtClean="0">
              <a:effectLst/>
              <a:latin typeface="Calibri" panose="020F0502020204030204" pitchFamily="34" charset="0"/>
              <a:ea typeface="Times New Roman" panose="02020603050405020304" pitchFamily="18" charset="0"/>
              <a:cs typeface="Arial" panose="020B0604020202020204" pitchFamily="34" charset="0"/>
            </a:endParaRPr>
          </a:p>
          <a:p>
            <a:pPr algn="just" rtl="1">
              <a:lnSpc>
                <a:spcPct val="107000"/>
              </a:lnSpc>
              <a:spcAft>
                <a:spcPts val="800"/>
              </a:spcAft>
            </a:pPr>
            <a:r>
              <a:rPr lang="ar-SA" sz="2000" b="1" dirty="0">
                <a:solidFill>
                  <a:srgbClr val="0070C0"/>
                </a:solidFill>
                <a:latin typeface="Calibri" panose="020F0502020204030204" pitchFamily="34" charset="0"/>
                <a:ea typeface="Times New Roman" panose="02020603050405020304" pitchFamily="18" charset="0"/>
              </a:rPr>
              <a:t> </a:t>
            </a:r>
            <a:endParaRPr lang="en-US" sz="1400" dirty="0" smtClean="0">
              <a:effectLst/>
              <a:latin typeface="Calibri" panose="020F0502020204030204" pitchFamily="34" charset="0"/>
              <a:ea typeface="Times New Roman" panose="02020603050405020304" pitchFamily="18" charset="0"/>
              <a:cs typeface="Arial" panose="020B0604020202020204" pitchFamily="34" charset="0"/>
            </a:endParaRPr>
          </a:p>
          <a:p>
            <a:pPr algn="just" rtl="1">
              <a:lnSpc>
                <a:spcPct val="107000"/>
              </a:lnSpc>
              <a:spcAft>
                <a:spcPts val="800"/>
              </a:spcAft>
            </a:pPr>
            <a:r>
              <a:rPr lang="ar-SA" sz="2000" b="1" dirty="0">
                <a:solidFill>
                  <a:srgbClr val="0070C0"/>
                </a:solidFill>
                <a:latin typeface="Calibri" panose="020F0502020204030204" pitchFamily="34" charset="0"/>
                <a:ea typeface="Times New Roman" panose="02020603050405020304" pitchFamily="18" charset="0"/>
              </a:rPr>
              <a:t> </a:t>
            </a:r>
            <a:endParaRPr lang="en-US" sz="1400" dirty="0" smtClean="0">
              <a:effectLst/>
              <a:latin typeface="Calibri" panose="020F0502020204030204" pitchFamily="34" charset="0"/>
              <a:ea typeface="Times New Roman" panose="02020603050405020304" pitchFamily="18" charset="0"/>
              <a:cs typeface="Arial" panose="020B0604020202020204" pitchFamily="34" charset="0"/>
            </a:endParaRPr>
          </a:p>
          <a:p>
            <a:pPr algn="just" rtl="1">
              <a:lnSpc>
                <a:spcPct val="107000"/>
              </a:lnSpc>
              <a:spcAft>
                <a:spcPts val="800"/>
              </a:spcAft>
            </a:pPr>
            <a:r>
              <a:rPr lang="ar-SA" sz="2000" b="1" dirty="0">
                <a:solidFill>
                  <a:srgbClr val="0070C0"/>
                </a:solidFill>
                <a:latin typeface="Calibri" panose="020F0502020204030204" pitchFamily="34" charset="0"/>
                <a:ea typeface="Times New Roman" panose="02020603050405020304" pitchFamily="18" charset="0"/>
              </a:rPr>
              <a:t> </a:t>
            </a:r>
            <a:endParaRPr lang="en-US" sz="1400" dirty="0" smtClean="0">
              <a:effectLst/>
              <a:latin typeface="Calibri" panose="020F0502020204030204" pitchFamily="34" charset="0"/>
              <a:ea typeface="Times New Roman" panose="02020603050405020304" pitchFamily="18" charset="0"/>
              <a:cs typeface="Arial" panose="020B0604020202020204" pitchFamily="34" charset="0"/>
            </a:endParaRPr>
          </a:p>
          <a:p>
            <a:pPr algn="just" rtl="1">
              <a:lnSpc>
                <a:spcPct val="107000"/>
              </a:lnSpc>
              <a:spcAft>
                <a:spcPts val="800"/>
              </a:spcAft>
            </a:pPr>
            <a:r>
              <a:rPr lang="ar-SA" sz="2000" b="1" dirty="0">
                <a:solidFill>
                  <a:srgbClr val="0070C0"/>
                </a:solidFill>
                <a:latin typeface="Calibri" panose="020F0502020204030204" pitchFamily="34" charset="0"/>
                <a:ea typeface="Times New Roman" panose="02020603050405020304" pitchFamily="18" charset="0"/>
              </a:rPr>
              <a:t> </a:t>
            </a:r>
            <a:endParaRPr lang="en-US" sz="1400" dirty="0" smtClean="0">
              <a:effectLst/>
              <a:latin typeface="Calibri" panose="020F0502020204030204" pitchFamily="34" charset="0"/>
              <a:ea typeface="Times New Roman" panose="02020603050405020304" pitchFamily="18" charset="0"/>
              <a:cs typeface="Arial" panose="020B0604020202020204" pitchFamily="34" charset="0"/>
            </a:endParaRPr>
          </a:p>
          <a:p>
            <a:pPr algn="just" rtl="1">
              <a:lnSpc>
                <a:spcPct val="107000"/>
              </a:lnSpc>
              <a:spcAft>
                <a:spcPts val="800"/>
              </a:spcAft>
            </a:pPr>
            <a:r>
              <a:rPr lang="ar-SA" sz="2000" b="1" dirty="0">
                <a:solidFill>
                  <a:srgbClr val="0070C0"/>
                </a:solidFill>
                <a:latin typeface="Calibri" panose="020F0502020204030204" pitchFamily="34" charset="0"/>
                <a:ea typeface="Times New Roman" panose="02020603050405020304" pitchFamily="18" charset="0"/>
              </a:rPr>
              <a:t> </a:t>
            </a:r>
            <a:endParaRPr lang="en-US" sz="1400" dirty="0" smtClean="0">
              <a:effectLst/>
              <a:latin typeface="Calibri" panose="020F0502020204030204" pitchFamily="34" charset="0"/>
              <a:ea typeface="Times New Roman" panose="02020603050405020304" pitchFamily="18" charset="0"/>
              <a:cs typeface="Arial" panose="020B0604020202020204" pitchFamily="34" charset="0"/>
            </a:endParaRPr>
          </a:p>
          <a:p>
            <a:pPr algn="ctr" rtl="1">
              <a:lnSpc>
                <a:spcPct val="107000"/>
              </a:lnSpc>
              <a:spcAft>
                <a:spcPts val="800"/>
              </a:spcAft>
            </a:pPr>
            <a:r>
              <a:rPr lang="ar-SA" sz="2000" b="1" dirty="0">
                <a:solidFill>
                  <a:srgbClr val="FF0000"/>
                </a:solidFill>
                <a:latin typeface="Calibri" panose="020F0502020204030204" pitchFamily="34" charset="0"/>
                <a:ea typeface="Times New Roman" panose="02020603050405020304" pitchFamily="18" charset="0"/>
              </a:rPr>
              <a:t> </a:t>
            </a:r>
            <a:endParaRPr lang="en-US" sz="1400" dirty="0" smtClean="0">
              <a:effectLst/>
              <a:latin typeface="Calibri" panose="020F0502020204030204" pitchFamily="34" charset="0"/>
              <a:ea typeface="Times New Roman" panose="02020603050405020304" pitchFamily="18" charset="0"/>
              <a:cs typeface="Arial" panose="020B0604020202020204" pitchFamily="34" charset="0"/>
            </a:endParaRPr>
          </a:p>
          <a:p>
            <a:pPr algn="ctr" rtl="1">
              <a:lnSpc>
                <a:spcPct val="107000"/>
              </a:lnSpc>
              <a:spcAft>
                <a:spcPts val="800"/>
              </a:spcAft>
            </a:pPr>
            <a:r>
              <a:rPr lang="ar-SA" sz="2000" b="1" dirty="0">
                <a:solidFill>
                  <a:srgbClr val="FF0000"/>
                </a:solidFill>
                <a:latin typeface="Calibri" panose="020F0502020204030204" pitchFamily="34" charset="0"/>
                <a:ea typeface="Times New Roman" panose="02020603050405020304" pitchFamily="18" charset="0"/>
              </a:rPr>
              <a:t> </a:t>
            </a:r>
            <a:endParaRPr lang="en-US" sz="1400" dirty="0" smtClean="0">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07000"/>
              </a:lnSpc>
              <a:spcAft>
                <a:spcPts val="800"/>
              </a:spcAft>
            </a:pPr>
            <a:r>
              <a:rPr lang="ar-SA" sz="2000" b="1" dirty="0">
                <a:solidFill>
                  <a:srgbClr val="FF0000"/>
                </a:solidFill>
                <a:latin typeface="Calibri" panose="020F0502020204030204" pitchFamily="34" charset="0"/>
                <a:ea typeface="Times New Roman" panose="02020603050405020304" pitchFamily="18" charset="0"/>
              </a:rPr>
              <a:t> </a:t>
            </a:r>
            <a:endParaRPr lang="en-US" sz="1400" dirty="0" smtClean="0">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07000"/>
              </a:lnSpc>
              <a:spcAft>
                <a:spcPts val="800"/>
              </a:spcAft>
            </a:pPr>
            <a:r>
              <a:rPr lang="ar-SA" sz="2000" b="1" dirty="0">
                <a:solidFill>
                  <a:srgbClr val="FF0000"/>
                </a:solidFill>
                <a:latin typeface="Calibri" panose="020F0502020204030204" pitchFamily="34" charset="0"/>
                <a:ea typeface="Times New Roman" panose="02020603050405020304" pitchFamily="18" charset="0"/>
              </a:rPr>
              <a:t> </a:t>
            </a:r>
            <a:endParaRPr lang="en-US" sz="1400" dirty="0" smtClean="0">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07000"/>
              </a:lnSpc>
              <a:spcAft>
                <a:spcPts val="800"/>
              </a:spcAft>
            </a:pPr>
            <a:r>
              <a:rPr lang="ar-SA" sz="2000" b="1" dirty="0">
                <a:solidFill>
                  <a:srgbClr val="FF0000"/>
                </a:solidFill>
                <a:latin typeface="Calibri" panose="020F0502020204030204" pitchFamily="34" charset="0"/>
                <a:ea typeface="Times New Roman" panose="02020603050405020304" pitchFamily="18" charset="0"/>
              </a:rPr>
              <a:t> </a:t>
            </a:r>
            <a:endParaRPr lang="en-US" sz="1400" dirty="0" smtClean="0">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07000"/>
              </a:lnSpc>
              <a:spcAft>
                <a:spcPts val="800"/>
              </a:spcAft>
            </a:pPr>
            <a:r>
              <a:rPr lang="ar-SA" sz="2000" b="1" dirty="0">
                <a:solidFill>
                  <a:srgbClr val="FF0000"/>
                </a:solidFill>
                <a:latin typeface="Calibri" panose="020F0502020204030204" pitchFamily="34" charset="0"/>
                <a:ea typeface="Times New Roman" panose="02020603050405020304" pitchFamily="18" charset="0"/>
              </a:rPr>
              <a:t> </a:t>
            </a:r>
            <a:endParaRPr lang="en-US" sz="1400" dirty="0" smtClean="0">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07000"/>
              </a:lnSpc>
              <a:spcAft>
                <a:spcPts val="800"/>
              </a:spcAft>
            </a:pPr>
            <a:r>
              <a:rPr lang="ar-SA" sz="2000" b="1" dirty="0">
                <a:solidFill>
                  <a:srgbClr val="FF0000"/>
                </a:solidFill>
                <a:latin typeface="Calibri" panose="020F0502020204030204" pitchFamily="34" charset="0"/>
                <a:ea typeface="Times New Roman" panose="02020603050405020304" pitchFamily="18" charset="0"/>
              </a:rPr>
              <a:t> </a:t>
            </a:r>
            <a:endParaRPr lang="en-US" sz="1400" dirty="0" smtClean="0">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07000"/>
              </a:lnSpc>
              <a:spcAft>
                <a:spcPts val="800"/>
              </a:spcAft>
            </a:pPr>
            <a:r>
              <a:rPr lang="ar-SA" sz="2000" b="1" dirty="0">
                <a:solidFill>
                  <a:srgbClr val="FF0000"/>
                </a:solidFill>
                <a:latin typeface="Calibri" panose="020F0502020204030204" pitchFamily="34" charset="0"/>
                <a:ea typeface="Times New Roman" panose="02020603050405020304" pitchFamily="18" charset="0"/>
              </a:rPr>
              <a:t> </a:t>
            </a:r>
            <a:endParaRPr lang="en-US" sz="1400" dirty="0" smtClean="0">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07000"/>
              </a:lnSpc>
              <a:spcAft>
                <a:spcPts val="800"/>
              </a:spcAft>
            </a:pPr>
            <a:r>
              <a:rPr lang="ar-SA" sz="2000" b="1" dirty="0">
                <a:solidFill>
                  <a:srgbClr val="FF0000"/>
                </a:solidFill>
                <a:latin typeface="Calibri" panose="020F0502020204030204" pitchFamily="34" charset="0"/>
                <a:ea typeface="Times New Roman" panose="02020603050405020304" pitchFamily="18" charset="0"/>
              </a:rPr>
              <a:t> </a:t>
            </a:r>
            <a:endParaRPr lang="en-US" sz="1400" dirty="0" smtClean="0">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07000"/>
              </a:lnSpc>
              <a:spcAft>
                <a:spcPts val="800"/>
              </a:spcAft>
            </a:pPr>
            <a:r>
              <a:rPr lang="ar-SA" sz="2000" b="1" dirty="0">
                <a:solidFill>
                  <a:srgbClr val="FF0000"/>
                </a:solidFill>
                <a:latin typeface="Calibri" panose="020F0502020204030204" pitchFamily="34" charset="0"/>
                <a:ea typeface="Times New Roman" panose="02020603050405020304" pitchFamily="18" charset="0"/>
              </a:rPr>
              <a:t> </a:t>
            </a:r>
            <a:endParaRPr lang="en-US" sz="1400" dirty="0" smtClean="0">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07000"/>
              </a:lnSpc>
              <a:spcAft>
                <a:spcPts val="800"/>
              </a:spcAft>
            </a:pPr>
            <a:r>
              <a:rPr lang="ar-SA" sz="2000" b="1" dirty="0">
                <a:solidFill>
                  <a:srgbClr val="FF0000"/>
                </a:solidFill>
                <a:latin typeface="Calibri" panose="020F0502020204030204" pitchFamily="34" charset="0"/>
                <a:ea typeface="Times New Roman" panose="02020603050405020304" pitchFamily="18" charset="0"/>
              </a:rPr>
              <a:t> </a:t>
            </a:r>
            <a:endParaRPr lang="en-US" sz="1400" dirty="0" smtClean="0">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07000"/>
              </a:lnSpc>
              <a:spcAft>
                <a:spcPts val="800"/>
              </a:spcAft>
            </a:pPr>
            <a:r>
              <a:rPr lang="ar-SA" sz="2000" b="1" dirty="0">
                <a:solidFill>
                  <a:srgbClr val="FF0000"/>
                </a:solidFill>
                <a:latin typeface="Calibri" panose="020F0502020204030204" pitchFamily="34" charset="0"/>
                <a:ea typeface="Times New Roman" panose="02020603050405020304" pitchFamily="18" charset="0"/>
              </a:rPr>
              <a:t> </a:t>
            </a:r>
            <a:endParaRPr lang="en-US" sz="1400" dirty="0" smtClean="0">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07000"/>
              </a:lnSpc>
              <a:spcAft>
                <a:spcPts val="800"/>
              </a:spcAft>
            </a:pPr>
            <a:r>
              <a:rPr lang="ar-SA" sz="2000" b="1" dirty="0">
                <a:solidFill>
                  <a:srgbClr val="FF0000"/>
                </a:solidFill>
                <a:latin typeface="Calibri" panose="020F0502020204030204" pitchFamily="34" charset="0"/>
                <a:ea typeface="Times New Roman" panose="02020603050405020304" pitchFamily="18" charset="0"/>
              </a:rPr>
              <a:t> </a:t>
            </a:r>
            <a:endParaRPr lang="en-US" sz="1400" dirty="0" smtClean="0">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07000"/>
              </a:lnSpc>
              <a:spcAft>
                <a:spcPts val="800"/>
              </a:spcAft>
            </a:pPr>
            <a:r>
              <a:rPr lang="ar-SA" sz="2000" b="1" dirty="0">
                <a:solidFill>
                  <a:srgbClr val="FF0000"/>
                </a:solidFill>
                <a:latin typeface="Calibri" panose="020F0502020204030204" pitchFamily="34" charset="0"/>
                <a:ea typeface="Times New Roman" panose="02020603050405020304" pitchFamily="18" charset="0"/>
              </a:rPr>
              <a:t> </a:t>
            </a:r>
            <a:endParaRPr lang="en-US" sz="1400" dirty="0" smtClean="0">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07000"/>
              </a:lnSpc>
              <a:spcAft>
                <a:spcPts val="800"/>
              </a:spcAft>
            </a:pPr>
            <a:r>
              <a:rPr lang="ar-SA" sz="2000" b="1" dirty="0">
                <a:solidFill>
                  <a:srgbClr val="FF0000"/>
                </a:solidFill>
                <a:latin typeface="Calibri" panose="020F0502020204030204" pitchFamily="34" charset="0"/>
                <a:ea typeface="Times New Roman" panose="02020603050405020304" pitchFamily="18" charset="0"/>
              </a:rPr>
              <a:t> </a:t>
            </a:r>
            <a:endParaRPr lang="en-US" sz="1400" dirty="0" smtClean="0">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07000"/>
              </a:lnSpc>
              <a:spcAft>
                <a:spcPts val="800"/>
              </a:spcAft>
            </a:pPr>
            <a:r>
              <a:rPr lang="ar-SA" sz="2000" b="1" dirty="0">
                <a:solidFill>
                  <a:srgbClr val="FF0000"/>
                </a:solidFill>
                <a:latin typeface="Calibri" panose="020F0502020204030204" pitchFamily="34" charset="0"/>
                <a:ea typeface="Times New Roman" panose="02020603050405020304" pitchFamily="18" charset="0"/>
              </a:rPr>
              <a:t> </a:t>
            </a:r>
            <a:endParaRPr lang="en-US" sz="1400" dirty="0" smtClean="0">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07000"/>
              </a:lnSpc>
              <a:spcAft>
                <a:spcPts val="800"/>
              </a:spcAft>
            </a:pPr>
            <a:r>
              <a:rPr lang="ar-SA" sz="2000" b="1" dirty="0">
                <a:solidFill>
                  <a:srgbClr val="FF0000"/>
                </a:solidFill>
                <a:latin typeface="Calibri" panose="020F0502020204030204" pitchFamily="34" charset="0"/>
                <a:ea typeface="Times New Roman" panose="02020603050405020304" pitchFamily="18" charset="0"/>
              </a:rPr>
              <a:t> </a:t>
            </a:r>
            <a:endParaRPr lang="en-US" sz="1400" dirty="0" smtClean="0">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07000"/>
              </a:lnSpc>
              <a:spcAft>
                <a:spcPts val="800"/>
              </a:spcAft>
            </a:pPr>
            <a:r>
              <a:rPr lang="ar-SA" sz="2000" b="1" dirty="0">
                <a:solidFill>
                  <a:srgbClr val="FF0000"/>
                </a:solidFill>
                <a:latin typeface="Calibri" panose="020F0502020204030204" pitchFamily="34" charset="0"/>
                <a:ea typeface="Times New Roman" panose="02020603050405020304" pitchFamily="18" charset="0"/>
              </a:rPr>
              <a:t> </a:t>
            </a:r>
            <a:endParaRPr lang="en-US" sz="1400" dirty="0" smtClean="0">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07000"/>
              </a:lnSpc>
              <a:spcAft>
                <a:spcPts val="800"/>
              </a:spcAft>
            </a:pPr>
            <a:r>
              <a:rPr lang="ar-SA" sz="2000" b="1" dirty="0">
                <a:solidFill>
                  <a:srgbClr val="FF0000"/>
                </a:solidFill>
                <a:latin typeface="Calibri" panose="020F0502020204030204" pitchFamily="34" charset="0"/>
                <a:ea typeface="Times New Roman" panose="02020603050405020304" pitchFamily="18" charset="0"/>
              </a:rPr>
              <a:t> </a:t>
            </a:r>
            <a:endParaRPr lang="en-US" sz="1400" dirty="0" smtClean="0">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07000"/>
              </a:lnSpc>
              <a:spcAft>
                <a:spcPts val="800"/>
              </a:spcAft>
            </a:pPr>
            <a:r>
              <a:rPr lang="ar-SA" sz="2000" b="1" dirty="0">
                <a:solidFill>
                  <a:srgbClr val="FF0000"/>
                </a:solidFill>
                <a:latin typeface="Calibri" panose="020F0502020204030204" pitchFamily="34" charset="0"/>
                <a:ea typeface="Times New Roman" panose="02020603050405020304" pitchFamily="18" charset="0"/>
              </a:rPr>
              <a:t> </a:t>
            </a:r>
            <a:endParaRPr lang="en-US" sz="1400" dirty="0" smtClean="0">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07000"/>
              </a:lnSpc>
              <a:spcAft>
                <a:spcPts val="800"/>
              </a:spcAft>
            </a:pPr>
            <a:r>
              <a:rPr lang="ar-SA" sz="2000" b="1" dirty="0">
                <a:solidFill>
                  <a:srgbClr val="FF0000"/>
                </a:solidFill>
                <a:latin typeface="Calibri" panose="020F0502020204030204" pitchFamily="34" charset="0"/>
                <a:ea typeface="Times New Roman" panose="02020603050405020304" pitchFamily="18" charset="0"/>
              </a:rPr>
              <a:t> </a:t>
            </a:r>
            <a:endParaRPr lang="en-US" sz="1400" dirty="0" smtClean="0">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07000"/>
              </a:lnSpc>
              <a:spcAft>
                <a:spcPts val="800"/>
              </a:spcAft>
            </a:pPr>
            <a:r>
              <a:rPr lang="ar-SA" sz="2000" b="1" dirty="0">
                <a:solidFill>
                  <a:srgbClr val="FF0000"/>
                </a:solidFill>
                <a:latin typeface="Calibri" panose="020F0502020204030204" pitchFamily="34" charset="0"/>
                <a:ea typeface="Times New Roman" panose="02020603050405020304" pitchFamily="18" charset="0"/>
              </a:rPr>
              <a:t> </a:t>
            </a:r>
            <a:endParaRPr lang="en-US" sz="1400" dirty="0" smtClean="0">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07000"/>
              </a:lnSpc>
              <a:spcAft>
                <a:spcPts val="800"/>
              </a:spcAft>
            </a:pPr>
            <a:r>
              <a:rPr lang="ar-SA" sz="2000" b="1" dirty="0">
                <a:solidFill>
                  <a:srgbClr val="FF0000"/>
                </a:solidFill>
                <a:latin typeface="Calibri" panose="020F0502020204030204" pitchFamily="34" charset="0"/>
                <a:ea typeface="Times New Roman" panose="02020603050405020304" pitchFamily="18" charset="0"/>
              </a:rPr>
              <a:t> </a:t>
            </a:r>
            <a:endParaRPr lang="en-US" sz="1400" dirty="0" smtClean="0">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07000"/>
              </a:lnSpc>
              <a:spcAft>
                <a:spcPts val="800"/>
              </a:spcAft>
            </a:pPr>
            <a:r>
              <a:rPr lang="ar-SA" sz="2000" b="1" dirty="0">
                <a:solidFill>
                  <a:srgbClr val="FF0000"/>
                </a:solidFill>
                <a:latin typeface="Calibri" panose="020F0502020204030204" pitchFamily="34" charset="0"/>
                <a:ea typeface="Times New Roman" panose="02020603050405020304" pitchFamily="18" charset="0"/>
              </a:rPr>
              <a:t> </a:t>
            </a:r>
            <a:endParaRPr lang="en-US" sz="1400" dirty="0" smtClean="0">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07000"/>
              </a:lnSpc>
              <a:spcAft>
                <a:spcPts val="800"/>
              </a:spcAft>
            </a:pPr>
            <a:r>
              <a:rPr lang="ar-SA" sz="2000" b="1" dirty="0">
                <a:solidFill>
                  <a:srgbClr val="FF0000"/>
                </a:solidFill>
                <a:latin typeface="Calibri" panose="020F0502020204030204" pitchFamily="34" charset="0"/>
                <a:ea typeface="Times New Roman" panose="02020603050405020304" pitchFamily="18" charset="0"/>
              </a:rPr>
              <a:t> </a:t>
            </a:r>
            <a:endParaRPr lang="en-US" sz="1400" dirty="0" smtClean="0">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07000"/>
              </a:lnSpc>
              <a:spcAft>
                <a:spcPts val="800"/>
              </a:spcAft>
            </a:pPr>
            <a:r>
              <a:rPr lang="ar-SA" sz="2000" b="1" dirty="0">
                <a:solidFill>
                  <a:srgbClr val="FF0000"/>
                </a:solidFill>
                <a:latin typeface="Calibri" panose="020F0502020204030204" pitchFamily="34" charset="0"/>
                <a:ea typeface="Times New Roman" panose="02020603050405020304" pitchFamily="18" charset="0"/>
              </a:rPr>
              <a:t> </a:t>
            </a:r>
            <a:endParaRPr lang="en-US" sz="1400" dirty="0" smtClean="0">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07000"/>
              </a:lnSpc>
              <a:spcAft>
                <a:spcPts val="800"/>
              </a:spcAft>
            </a:pPr>
            <a:r>
              <a:rPr lang="ar-SA" sz="2000" b="1" dirty="0">
                <a:solidFill>
                  <a:srgbClr val="FF0000"/>
                </a:solidFill>
                <a:latin typeface="Calibri" panose="020F0502020204030204" pitchFamily="34" charset="0"/>
                <a:ea typeface="Times New Roman" panose="02020603050405020304" pitchFamily="18" charset="0"/>
              </a:rPr>
              <a:t> </a:t>
            </a:r>
            <a:endParaRPr lang="en-US" sz="1400" dirty="0" smtClean="0">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07000"/>
              </a:lnSpc>
              <a:spcAft>
                <a:spcPts val="800"/>
              </a:spcAft>
            </a:pPr>
            <a:r>
              <a:rPr lang="ar-SA" sz="2000" b="1" dirty="0">
                <a:solidFill>
                  <a:srgbClr val="FF0000"/>
                </a:solidFill>
                <a:latin typeface="Calibri" panose="020F0502020204030204" pitchFamily="34" charset="0"/>
                <a:ea typeface="Times New Roman" panose="02020603050405020304" pitchFamily="18" charset="0"/>
              </a:rPr>
              <a:t> </a:t>
            </a:r>
            <a:endParaRPr lang="en-US" sz="1400" dirty="0" smtClean="0">
              <a:effectLst/>
              <a:latin typeface="Calibri" panose="020F0502020204030204" pitchFamily="34" charset="0"/>
              <a:ea typeface="Times New Roman" panose="02020603050405020304" pitchFamily="18" charset="0"/>
              <a:cs typeface="Arial" panose="020B0604020202020204" pitchFamily="34" charset="0"/>
            </a:endParaRPr>
          </a:p>
          <a:p>
            <a:pPr algn="ctr" rtl="1">
              <a:lnSpc>
                <a:spcPct val="107000"/>
              </a:lnSpc>
              <a:spcAft>
                <a:spcPts val="800"/>
              </a:spcAft>
            </a:pPr>
            <a:r>
              <a:rPr lang="ar-SA" sz="2000" b="1" dirty="0">
                <a:solidFill>
                  <a:srgbClr val="FF0000"/>
                </a:solidFill>
                <a:latin typeface="Calibri" panose="020F0502020204030204" pitchFamily="34" charset="0"/>
                <a:ea typeface="Times New Roman" panose="02020603050405020304" pitchFamily="18" charset="0"/>
              </a:rPr>
              <a:t> </a:t>
            </a:r>
            <a:endParaRPr lang="en-US" sz="1400" dirty="0" smtClean="0">
              <a:effectLst/>
              <a:latin typeface="Calibri" panose="020F0502020204030204" pitchFamily="34" charset="0"/>
              <a:ea typeface="Times New Roman" panose="02020603050405020304" pitchFamily="18" charset="0"/>
              <a:cs typeface="Arial" panose="020B0604020202020204" pitchFamily="34" charset="0"/>
            </a:endParaRPr>
          </a:p>
          <a:p>
            <a:pPr algn="ctr" rtl="1">
              <a:lnSpc>
                <a:spcPct val="107000"/>
              </a:lnSpc>
              <a:spcAft>
                <a:spcPts val="800"/>
              </a:spcAft>
            </a:pPr>
            <a:r>
              <a:rPr lang="ar-SA" sz="2000" b="1" dirty="0">
                <a:solidFill>
                  <a:srgbClr val="FF0000"/>
                </a:solidFill>
                <a:latin typeface="Calibri" panose="020F0502020204030204" pitchFamily="34" charset="0"/>
                <a:ea typeface="Times New Roman" panose="02020603050405020304" pitchFamily="18" charset="0"/>
              </a:rPr>
              <a:t> </a:t>
            </a:r>
            <a:endParaRPr lang="en-US" sz="1400" dirty="0" smtClean="0">
              <a:effectLst/>
              <a:latin typeface="Calibri" panose="020F0502020204030204" pitchFamily="34" charset="0"/>
              <a:ea typeface="Times New Roman" panose="02020603050405020304" pitchFamily="18" charset="0"/>
              <a:cs typeface="Arial" panose="020B0604020202020204" pitchFamily="34" charset="0"/>
            </a:endParaRPr>
          </a:p>
          <a:p>
            <a:pPr algn="ctr" rtl="1">
              <a:lnSpc>
                <a:spcPct val="107000"/>
              </a:lnSpc>
              <a:spcAft>
                <a:spcPts val="800"/>
              </a:spcAft>
            </a:pPr>
            <a:r>
              <a:rPr lang="ar-SA" sz="2000" b="1" dirty="0">
                <a:solidFill>
                  <a:srgbClr val="FF0000"/>
                </a:solidFill>
                <a:latin typeface="Calibri" panose="020F0502020204030204" pitchFamily="34" charset="0"/>
                <a:ea typeface="Times New Roman" panose="02020603050405020304" pitchFamily="18" charset="0"/>
              </a:rPr>
              <a:t> </a:t>
            </a:r>
            <a:endParaRPr lang="en-US" sz="1400" dirty="0" smtClean="0">
              <a:effectLst/>
              <a:latin typeface="Calibri" panose="020F0502020204030204" pitchFamily="34" charset="0"/>
              <a:ea typeface="Times New Roman" panose="02020603050405020304" pitchFamily="18" charset="0"/>
              <a:cs typeface="Arial" panose="020B0604020202020204" pitchFamily="34" charset="0"/>
            </a:endParaRPr>
          </a:p>
          <a:p>
            <a:pPr algn="ctr" rtl="1">
              <a:lnSpc>
                <a:spcPct val="107000"/>
              </a:lnSpc>
              <a:spcAft>
                <a:spcPts val="800"/>
              </a:spcAft>
            </a:pPr>
            <a:r>
              <a:rPr lang="ar-SA" sz="2000" b="1" dirty="0">
                <a:solidFill>
                  <a:srgbClr val="FF0000"/>
                </a:solidFill>
                <a:latin typeface="Calibri" panose="020F0502020204030204" pitchFamily="34" charset="0"/>
                <a:ea typeface="Times New Roman" panose="02020603050405020304" pitchFamily="18" charset="0"/>
              </a:rPr>
              <a:t> </a:t>
            </a:r>
            <a:endParaRPr lang="en-US" sz="1400" dirty="0" smtClean="0">
              <a:effectLst/>
              <a:latin typeface="Calibri" panose="020F0502020204030204" pitchFamily="34" charset="0"/>
              <a:ea typeface="Times New Roman" panose="02020603050405020304" pitchFamily="18" charset="0"/>
              <a:cs typeface="Arial" panose="020B0604020202020204" pitchFamily="34" charset="0"/>
            </a:endParaRPr>
          </a:p>
          <a:p>
            <a:pPr algn="ctr" rtl="1">
              <a:lnSpc>
                <a:spcPct val="107000"/>
              </a:lnSpc>
              <a:spcAft>
                <a:spcPts val="800"/>
              </a:spcAft>
            </a:pPr>
            <a:r>
              <a:rPr lang="ar-SA" sz="2000" b="1" dirty="0">
                <a:solidFill>
                  <a:srgbClr val="FF0000"/>
                </a:solidFill>
                <a:latin typeface="Calibri" panose="020F0502020204030204" pitchFamily="34" charset="0"/>
                <a:ea typeface="Times New Roman" panose="02020603050405020304" pitchFamily="18" charset="0"/>
              </a:rPr>
              <a:t> </a:t>
            </a:r>
            <a:endParaRPr lang="en-US" sz="1400" dirty="0" smtClean="0">
              <a:effectLst/>
              <a:latin typeface="Calibri" panose="020F0502020204030204" pitchFamily="34" charset="0"/>
              <a:ea typeface="Times New Roman" panose="02020603050405020304" pitchFamily="18" charset="0"/>
              <a:cs typeface="Arial" panose="020B0604020202020204" pitchFamily="34" charset="0"/>
            </a:endParaRPr>
          </a:p>
          <a:p>
            <a:pPr algn="ctr" rtl="1">
              <a:lnSpc>
                <a:spcPct val="107000"/>
              </a:lnSpc>
              <a:spcAft>
                <a:spcPts val="800"/>
              </a:spcAft>
            </a:pPr>
            <a:r>
              <a:rPr lang="ar-SA" sz="2000" b="1">
                <a:solidFill>
                  <a:srgbClr val="FF0000"/>
                </a:solidFill>
                <a:latin typeface="Calibri" panose="020F0502020204030204" pitchFamily="34" charset="0"/>
                <a:ea typeface="Times New Roman" panose="02020603050405020304" pitchFamily="18" charset="0"/>
              </a:rPr>
              <a:t> </a:t>
            </a:r>
            <a:endParaRPr lang="en-US" sz="140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760746339"/>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273</Words>
  <Application>Microsoft Office PowerPoint</Application>
  <PresentationFormat>ملء الشاشة</PresentationFormat>
  <Paragraphs>63</Paragraphs>
  <Slides>1</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1</vt:i4>
      </vt:variant>
    </vt:vector>
  </HeadingPairs>
  <TitlesOfParts>
    <vt:vector size="7" baseType="lpstr">
      <vt:lpstr>Arial</vt:lpstr>
      <vt:lpstr>Calibri</vt:lpstr>
      <vt:lpstr>Calibri Light</vt:lpstr>
      <vt:lpstr>Symbol</vt:lpstr>
      <vt:lpstr>Times New Roman</vt:lpstr>
      <vt:lpstr>نسق Office</vt:lpstr>
      <vt:lpstr>عرض تقديمي في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HAMADA ADEL</dc:creator>
  <cp:lastModifiedBy>HAMADA ADEL</cp:lastModifiedBy>
  <cp:revision>1</cp:revision>
  <dcterms:created xsi:type="dcterms:W3CDTF">2016-12-18T19:16:55Z</dcterms:created>
  <dcterms:modified xsi:type="dcterms:W3CDTF">2016-12-18T19:17:07Z</dcterms:modified>
</cp:coreProperties>
</file>