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6644360-58F1-4166-9543-631C38B16F48}" type="datetimeFigureOut">
              <a:rPr lang="en-US" smtClean="0"/>
              <a:t>11/8/2016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361671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6644360-58F1-4166-9543-631C38B16F48}" type="datetimeFigureOut">
              <a:rPr lang="en-US" smtClean="0"/>
              <a:t>11/8/2016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90510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6644360-58F1-4166-9543-631C38B16F48}" type="datetimeFigureOut">
              <a:rPr lang="en-US" smtClean="0"/>
              <a:t>11/8/2016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2431696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6644360-58F1-4166-9543-631C38B16F48}" type="datetimeFigureOut">
              <a:rPr lang="en-US" smtClean="0"/>
              <a:t>11/8/2016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3023477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6644360-58F1-4166-9543-631C38B16F48}" type="datetimeFigureOut">
              <a:rPr lang="en-US" smtClean="0"/>
              <a:t>11/8/2016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1756934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6644360-58F1-4166-9543-631C38B16F48}" type="datetimeFigureOut">
              <a:rPr lang="en-US" smtClean="0"/>
              <a:t>11/8/2016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894963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6644360-58F1-4166-9543-631C38B16F48}" type="datetimeFigureOut">
              <a:rPr lang="en-US" smtClean="0"/>
              <a:t>11/8/2016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2534349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6644360-58F1-4166-9543-631C38B16F48}" type="datetimeFigureOut">
              <a:rPr lang="en-US" smtClean="0"/>
              <a:t>11/8/2016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2116624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6644360-58F1-4166-9543-631C38B16F48}" type="datetimeFigureOut">
              <a:rPr lang="en-US" smtClean="0"/>
              <a:t>11/8/2016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718121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644360-58F1-4166-9543-631C38B16F48}" type="datetimeFigureOut">
              <a:rPr lang="en-US" smtClean="0"/>
              <a:t>11/8/2016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4148852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6644360-58F1-4166-9543-631C38B16F48}" type="datetimeFigureOut">
              <a:rPr lang="en-US" smtClean="0"/>
              <a:t>11/8/2016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1C12612-E6AC-4A88-A561-5585A24AEBF7}" type="slidenum">
              <a:rPr lang="en-US" smtClean="0"/>
              <a:t>‹#›</a:t>
            </a:fld>
            <a:endParaRPr lang="en-US"/>
          </a:p>
        </p:txBody>
      </p:sp>
    </p:spTree>
    <p:extLst>
      <p:ext uri="{BB962C8B-B14F-4D97-AF65-F5344CB8AC3E}">
        <p14:creationId xmlns:p14="http://schemas.microsoft.com/office/powerpoint/2010/main" val="2515896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644360-58F1-4166-9543-631C38B16F48}" type="datetimeFigureOut">
              <a:rPr lang="en-US" smtClean="0"/>
              <a:t>11/8/2016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12612-E6AC-4A88-A561-5585A24AEBF7}" type="slidenum">
              <a:rPr lang="en-US" smtClean="0"/>
              <a:t>‹#›</a:t>
            </a:fld>
            <a:endParaRPr lang="en-US"/>
          </a:p>
        </p:txBody>
      </p:sp>
    </p:spTree>
    <p:extLst>
      <p:ext uri="{BB962C8B-B14F-4D97-AF65-F5344CB8AC3E}">
        <p14:creationId xmlns:p14="http://schemas.microsoft.com/office/powerpoint/2010/main" val="2600288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31114"/>
            <a:ext cx="6096000" cy="6920228"/>
          </a:xfrm>
          <a:prstGeom prst="rect">
            <a:avLst/>
          </a:prstGeom>
        </p:spPr>
        <p:txBody>
          <a:bodyPr>
            <a:spAutoFit/>
          </a:bodyPr>
          <a:lstStyle/>
          <a:p>
            <a:pPr algn="ctr" rtl="1">
              <a:lnSpc>
                <a:spcPct val="107000"/>
              </a:lnSpc>
              <a:spcAft>
                <a:spcPts val="800"/>
              </a:spcAft>
            </a:pPr>
            <a:r>
              <a:rPr lang="ar-SA" sz="2800" b="1" dirty="0">
                <a:latin typeface="Calibri" panose="020F0502020204030204" pitchFamily="34" charset="0"/>
                <a:ea typeface="Calibri" panose="020F0502020204030204" pitchFamily="34" charset="0"/>
              </a:rPr>
              <a:t>رئيس قسم القانون في زيارة لشُعب القسم بمقر الكلية بالزلفي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في إطار سعي الكلية نحو الارتقاء بمستوى الأداء لبرامجها من خلال خلق علاقة ايجابية وتعاونية بين منسوبي الكلية لتحقيق رؤية ورسالة وأهداف الكلية وأن الطالب هو محور العملية التعليمية قام سعادة رئيس قسم القانون الدكتور يحيى بن عبدالله الشمري يوم الثلاثاء الموافق 1/2/1438هـ في زيارة شعب قسم القانون بمقر الكلية بمحافظة الزلفي حيث اجتمع سعادته بطلاب القسم والترحيب بهم وتقديم نبذة تعريفية عن القسم وكل ما يسعى الطالب إلى معرفته عن القسم ومجالات التوظيف مستقبلاً  وأبرز توجهات القسم والكلية وحث الطلاب على المشاركة الفاعلة في انشطة الطلبة وتحفيزهم على مواصلة التسلح بالعلم والمعرفة لبناء الوطن وخدمة المجتمع، والعمل من أجل تطوير القسم والرقي به إلى مكانته التي يجب أن يكون عليها من حيث الانضباط والجِد والابتكار والبحث بعيداً عن النمط التقليدي في التعلم، ويجب أن يتعدى هدفهم من مجرد النجاح إلى أن يكونوا أعضاء مؤثرين في بيئتهم الأكاديمية أو المجتمعية.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وفى خلال اللقاء أستمع سعادته لبعض معوقات العملية الدراسية بالإضافة لبعض الطلبات والأطروحات المقدمة من الطلاب لتحسين الجودة التعليمية</a:t>
            </a:r>
            <a:r>
              <a:rPr lang="en-US" dirty="0" smtClean="0">
                <a:effectLst/>
                <a:latin typeface="Calibri" panose="020F0502020204030204" pitchFamily="34" charset="0"/>
                <a:ea typeface="Calibri" panose="020F0502020204030204" pitchFamily="34" charset="0"/>
                <a:cs typeface="Arial" panose="020B0604020202020204" pitchFamily="34" charset="0"/>
              </a:rPr>
              <a:t>.</a:t>
            </a:r>
          </a:p>
          <a:p>
            <a:pPr algn="r" rtl="1">
              <a:spcAft>
                <a:spcPts val="0"/>
              </a:spcAft>
            </a:pPr>
            <a:r>
              <a:rPr lang="ar-SA" dirty="0">
                <a:latin typeface="Calibri" panose="020F0502020204030204" pitchFamily="34" charset="0"/>
                <a:ea typeface="Calibri" panose="020F0502020204030204" pitchFamily="34" charset="0"/>
              </a:rPr>
              <a:t>وبنهاية اللقاء تقدّم سعادة رئيس القسم بالشكر والتقدير لسعادة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على دعمه ومؤازرته للقسم، والشكر للطلبة الحضور متمنياً لهم النجاح والفائدة خلال فترة دراستهم في الكلية والتوفيق في حياتهم الأكاديمية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ar-SA" dirty="0">
                <a:latin typeface="Calibri" panose="020F0502020204030204" pitchFamily="34" charset="0"/>
                <a:ea typeface="Calibri" panose="020F0502020204030204" pitchFamily="34" charset="0"/>
              </a:rPr>
              <a:t> </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en-US" smtClean="0">
                <a:effectLst/>
                <a:latin typeface="Calibri" panose="020F0502020204030204" pitchFamily="34" charset="0"/>
                <a:ea typeface="Calibri" panose="020F0502020204030204" pitchFamily="34" charset="0"/>
                <a:cs typeface="Arial" panose="020B0604020202020204" pitchFamily="34" charset="0"/>
              </a:rPr>
              <a:t> </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730113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Words>
  <Application>Microsoft Office PowerPoint</Application>
  <PresentationFormat>ملء الشاشة</PresentationFormat>
  <Paragraphs>7</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2016-11-08T16:05:56Z</dcterms:created>
  <dcterms:modified xsi:type="dcterms:W3CDTF">2016-11-08T16:06:05Z</dcterms:modified>
</cp:coreProperties>
</file>