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92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A2E4E0F3-D457-4968-A70B-3155E1F3CE4C}" type="datetimeFigureOut">
              <a:rPr lang="en-US" smtClean="0"/>
              <a:t>11/27/2016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EF554C3-A7E1-45A8-AD62-63FA829C5B34}" type="slidenum">
              <a:rPr lang="en-US" smtClean="0"/>
              <a:t>‹#›</a:t>
            </a:fld>
            <a:endParaRPr lang="en-US"/>
          </a:p>
        </p:txBody>
      </p:sp>
    </p:spTree>
    <p:extLst>
      <p:ext uri="{BB962C8B-B14F-4D97-AF65-F5344CB8AC3E}">
        <p14:creationId xmlns:p14="http://schemas.microsoft.com/office/powerpoint/2010/main" val="311335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2E4E0F3-D457-4968-A70B-3155E1F3CE4C}" type="datetimeFigureOut">
              <a:rPr lang="en-US" smtClean="0"/>
              <a:t>11/27/2016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EF554C3-A7E1-45A8-AD62-63FA829C5B34}" type="slidenum">
              <a:rPr lang="en-US" smtClean="0"/>
              <a:t>‹#›</a:t>
            </a:fld>
            <a:endParaRPr lang="en-US"/>
          </a:p>
        </p:txBody>
      </p:sp>
    </p:spTree>
    <p:extLst>
      <p:ext uri="{BB962C8B-B14F-4D97-AF65-F5344CB8AC3E}">
        <p14:creationId xmlns:p14="http://schemas.microsoft.com/office/powerpoint/2010/main" val="540407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2E4E0F3-D457-4968-A70B-3155E1F3CE4C}" type="datetimeFigureOut">
              <a:rPr lang="en-US" smtClean="0"/>
              <a:t>11/27/2016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EF554C3-A7E1-45A8-AD62-63FA829C5B34}" type="slidenum">
              <a:rPr lang="en-US" smtClean="0"/>
              <a:t>‹#›</a:t>
            </a:fld>
            <a:endParaRPr lang="en-US"/>
          </a:p>
        </p:txBody>
      </p:sp>
    </p:spTree>
    <p:extLst>
      <p:ext uri="{BB962C8B-B14F-4D97-AF65-F5344CB8AC3E}">
        <p14:creationId xmlns:p14="http://schemas.microsoft.com/office/powerpoint/2010/main" val="2905491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2E4E0F3-D457-4968-A70B-3155E1F3CE4C}" type="datetimeFigureOut">
              <a:rPr lang="en-US" smtClean="0"/>
              <a:t>11/27/2016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EF554C3-A7E1-45A8-AD62-63FA829C5B34}" type="slidenum">
              <a:rPr lang="en-US" smtClean="0"/>
              <a:t>‹#›</a:t>
            </a:fld>
            <a:endParaRPr lang="en-US"/>
          </a:p>
        </p:txBody>
      </p:sp>
    </p:spTree>
    <p:extLst>
      <p:ext uri="{BB962C8B-B14F-4D97-AF65-F5344CB8AC3E}">
        <p14:creationId xmlns:p14="http://schemas.microsoft.com/office/powerpoint/2010/main" val="14385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2E4E0F3-D457-4968-A70B-3155E1F3CE4C}" type="datetimeFigureOut">
              <a:rPr lang="en-US" smtClean="0"/>
              <a:t>11/27/2016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EF554C3-A7E1-45A8-AD62-63FA829C5B34}" type="slidenum">
              <a:rPr lang="en-US" smtClean="0"/>
              <a:t>‹#›</a:t>
            </a:fld>
            <a:endParaRPr lang="en-US"/>
          </a:p>
        </p:txBody>
      </p:sp>
    </p:spTree>
    <p:extLst>
      <p:ext uri="{BB962C8B-B14F-4D97-AF65-F5344CB8AC3E}">
        <p14:creationId xmlns:p14="http://schemas.microsoft.com/office/powerpoint/2010/main" val="2422802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A2E4E0F3-D457-4968-A70B-3155E1F3CE4C}" type="datetimeFigureOut">
              <a:rPr lang="en-US" smtClean="0"/>
              <a:t>11/27/2016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EF554C3-A7E1-45A8-AD62-63FA829C5B34}" type="slidenum">
              <a:rPr lang="en-US" smtClean="0"/>
              <a:t>‹#›</a:t>
            </a:fld>
            <a:endParaRPr lang="en-US"/>
          </a:p>
        </p:txBody>
      </p:sp>
    </p:spTree>
    <p:extLst>
      <p:ext uri="{BB962C8B-B14F-4D97-AF65-F5344CB8AC3E}">
        <p14:creationId xmlns:p14="http://schemas.microsoft.com/office/powerpoint/2010/main" val="823863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A2E4E0F3-D457-4968-A70B-3155E1F3CE4C}" type="datetimeFigureOut">
              <a:rPr lang="en-US" smtClean="0"/>
              <a:t>11/27/2016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6EF554C3-A7E1-45A8-AD62-63FA829C5B34}" type="slidenum">
              <a:rPr lang="en-US" smtClean="0"/>
              <a:t>‹#›</a:t>
            </a:fld>
            <a:endParaRPr lang="en-US"/>
          </a:p>
        </p:txBody>
      </p:sp>
    </p:spTree>
    <p:extLst>
      <p:ext uri="{BB962C8B-B14F-4D97-AF65-F5344CB8AC3E}">
        <p14:creationId xmlns:p14="http://schemas.microsoft.com/office/powerpoint/2010/main" val="632140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A2E4E0F3-D457-4968-A70B-3155E1F3CE4C}" type="datetimeFigureOut">
              <a:rPr lang="en-US" smtClean="0"/>
              <a:t>11/27/2016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6EF554C3-A7E1-45A8-AD62-63FA829C5B34}" type="slidenum">
              <a:rPr lang="en-US" smtClean="0"/>
              <a:t>‹#›</a:t>
            </a:fld>
            <a:endParaRPr lang="en-US"/>
          </a:p>
        </p:txBody>
      </p:sp>
    </p:spTree>
    <p:extLst>
      <p:ext uri="{BB962C8B-B14F-4D97-AF65-F5344CB8AC3E}">
        <p14:creationId xmlns:p14="http://schemas.microsoft.com/office/powerpoint/2010/main" val="425047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2E4E0F3-D457-4968-A70B-3155E1F3CE4C}" type="datetimeFigureOut">
              <a:rPr lang="en-US" smtClean="0"/>
              <a:t>11/27/2016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6EF554C3-A7E1-45A8-AD62-63FA829C5B34}" type="slidenum">
              <a:rPr lang="en-US" smtClean="0"/>
              <a:t>‹#›</a:t>
            </a:fld>
            <a:endParaRPr lang="en-US"/>
          </a:p>
        </p:txBody>
      </p:sp>
    </p:spTree>
    <p:extLst>
      <p:ext uri="{BB962C8B-B14F-4D97-AF65-F5344CB8AC3E}">
        <p14:creationId xmlns:p14="http://schemas.microsoft.com/office/powerpoint/2010/main" val="851958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2E4E0F3-D457-4968-A70B-3155E1F3CE4C}" type="datetimeFigureOut">
              <a:rPr lang="en-US" smtClean="0"/>
              <a:t>11/27/2016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EF554C3-A7E1-45A8-AD62-63FA829C5B34}" type="slidenum">
              <a:rPr lang="en-US" smtClean="0"/>
              <a:t>‹#›</a:t>
            </a:fld>
            <a:endParaRPr lang="en-US"/>
          </a:p>
        </p:txBody>
      </p:sp>
    </p:spTree>
    <p:extLst>
      <p:ext uri="{BB962C8B-B14F-4D97-AF65-F5344CB8AC3E}">
        <p14:creationId xmlns:p14="http://schemas.microsoft.com/office/powerpoint/2010/main" val="119885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2E4E0F3-D457-4968-A70B-3155E1F3CE4C}" type="datetimeFigureOut">
              <a:rPr lang="en-US" smtClean="0"/>
              <a:t>11/27/2016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EF554C3-A7E1-45A8-AD62-63FA829C5B34}" type="slidenum">
              <a:rPr lang="en-US" smtClean="0"/>
              <a:t>‹#›</a:t>
            </a:fld>
            <a:endParaRPr lang="en-US"/>
          </a:p>
        </p:txBody>
      </p:sp>
    </p:spTree>
    <p:extLst>
      <p:ext uri="{BB962C8B-B14F-4D97-AF65-F5344CB8AC3E}">
        <p14:creationId xmlns:p14="http://schemas.microsoft.com/office/powerpoint/2010/main" val="2988528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4E0F3-D457-4968-A70B-3155E1F3CE4C}" type="datetimeFigureOut">
              <a:rPr lang="en-US" smtClean="0"/>
              <a:t>11/27/2016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554C3-A7E1-45A8-AD62-63FA829C5B34}" type="slidenum">
              <a:rPr lang="en-US" smtClean="0"/>
              <a:t>‹#›</a:t>
            </a:fld>
            <a:endParaRPr lang="en-US"/>
          </a:p>
        </p:txBody>
      </p:sp>
    </p:spTree>
    <p:extLst>
      <p:ext uri="{BB962C8B-B14F-4D97-AF65-F5344CB8AC3E}">
        <p14:creationId xmlns:p14="http://schemas.microsoft.com/office/powerpoint/2010/main" val="577737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782858"/>
            <a:ext cx="6096000" cy="8423716"/>
          </a:xfrm>
          <a:prstGeom prst="rect">
            <a:avLst/>
          </a:prstGeom>
        </p:spPr>
        <p:txBody>
          <a:bodyPr>
            <a:spAutoFit/>
          </a:bodyPr>
          <a:lstStyle/>
          <a:p>
            <a:pPr algn="ctr" rtl="1">
              <a:lnSpc>
                <a:spcPct val="107000"/>
              </a:lnSpc>
              <a:spcAft>
                <a:spcPts val="800"/>
              </a:spcAft>
            </a:pPr>
            <a:r>
              <a:rPr lang="ar-SA" sz="3200" b="1" dirty="0">
                <a:latin typeface="Calibri" panose="020F0502020204030204" pitchFamily="34" charset="0"/>
                <a:ea typeface="Calibri" panose="020F0502020204030204" pitchFamily="34" charset="0"/>
              </a:rPr>
              <a:t>كلية إدارة الأعمال تشارك بالحضور في مؤتمر " التنمية الإدارية في ظل التحديات الاقتصادية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شارك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ومجموعة من أعضاء هيئة التدريس بالكلية بالحضور في مؤتمر " التنمية الإدارية في ظل التحديات الاقتصادية “والذي كان تحت رعاية خادم الحرمين الشريفين الملك سلمان بن عبد العزيز آل سعود - حفظه الله - خلال الفترة 22-24 صفر 1438هـ الموافـق 22-24 نوفمبر 2016م في مركز الملك سلمان للمؤتمرات بمعهد الإدارة العامة في مدينة الرياض.، وذلك  بمشاركة الباحثين والمتخصصين والممارسين في مجالات التنمية الإدارية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حيث يسلط المؤتمر الضوء على التنمية الإدارية وأهميتها في تحقيق التنمية الشاملة وإنجاز الخطط الاستراتيجية بكفاءة وفاعلية عن طريق الاستغلال الأمثل للموارد الاقتصادية والبشرية من خلال الأهداف التالية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استعراض سبل توسيع الشراكة بين القطاعين العام والخاص لتعزيز التنمية الإدارية في المملكة</a:t>
            </a:r>
            <a:r>
              <a:rPr lang="en-US" dirty="0" smtClean="0">
                <a:effectLst/>
                <a:latin typeface="Calibri" panose="020F0502020204030204" pitchFamily="34" charset="0"/>
                <a:ea typeface="Calibri" panose="020F0502020204030204" pitchFamily="34" charset="0"/>
                <a:cs typeface="Arial" panose="020B0604020202020204" pitchFamily="34" charset="0"/>
              </a:rPr>
              <a:t>. </a:t>
            </a:r>
          </a:p>
          <a:p>
            <a:pPr algn="r" rtl="1">
              <a:spcAft>
                <a:spcPts val="0"/>
              </a:spcAft>
            </a:pPr>
            <a:r>
              <a:rPr lang="ar-SA" dirty="0">
                <a:latin typeface="Calibri" panose="020F0502020204030204" pitchFamily="34" charset="0"/>
                <a:ea typeface="Calibri" panose="020F0502020204030204" pitchFamily="34" charset="0"/>
              </a:rPr>
              <a:t>إبراز دور التنمية البشرية في تحقيق التنمية الإدارية والاقتصادية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استعراض سبل إدارة الاقتصاد المعرفي لتحقيق التنمية الإدارية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مناقشة اتجاهات </a:t>
            </a:r>
            <a:r>
              <a:rPr lang="ar-SA" dirty="0" err="1">
                <a:latin typeface="Calibri" panose="020F0502020204030204" pitchFamily="34" charset="0"/>
                <a:ea typeface="Calibri" panose="020F0502020204030204" pitchFamily="34" charset="0"/>
              </a:rPr>
              <a:t>الحوكمة</a:t>
            </a:r>
            <a:r>
              <a:rPr lang="ar-SA" dirty="0">
                <a:latin typeface="Calibri" panose="020F0502020204030204" pitchFamily="34" charset="0"/>
                <a:ea typeface="Calibri" panose="020F0502020204030204" pitchFamily="34" charset="0"/>
              </a:rPr>
              <a:t> في القطاعين العام والخاص</a:t>
            </a:r>
            <a:r>
              <a:rPr lang="en-US" dirty="0" smtClean="0">
                <a:effectLst/>
                <a:latin typeface="Calibri" panose="020F0502020204030204" pitchFamily="34" charset="0"/>
                <a:ea typeface="Calibri" panose="020F0502020204030204" pitchFamily="34" charset="0"/>
                <a:cs typeface="Arial" panose="020B0604020202020204" pitchFamily="34" charset="0"/>
              </a:rPr>
              <a:t>.      </a:t>
            </a:r>
          </a:p>
          <a:p>
            <a:pPr algn="r" rtl="1">
              <a:spcAft>
                <a:spcPts val="0"/>
              </a:spcAft>
            </a:pPr>
            <a:r>
              <a:rPr lang="ar-SA" dirty="0">
                <a:latin typeface="Calibri" panose="020F0502020204030204" pitchFamily="34" charset="0"/>
                <a:ea typeface="Calibri" panose="020F0502020204030204" pitchFamily="34" charset="0"/>
              </a:rPr>
              <a:t>تناول الممارسات الحديثة في تحقيق التنمية الإدارية في ظل التحديات الاقتصادية.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a:latin typeface="Calibri" panose="020F0502020204030204" pitchFamily="34" charset="0"/>
                <a:ea typeface="Calibri" panose="020F0502020204030204" pitchFamily="34" charset="0"/>
              </a:rPr>
              <a:t>هذا ويأتي حضور أعضاء هيئة التدريس بمثل هذه المؤتمرات انطلاقا من توجيهات معالي مدير الجامعة الدكتور خالد بن سعد المقرن في تعزيز المشاركة في المحافل  المحلية والاقليمية والدولية والاستفادة من خبرات الجهات الأخرى في مختلف مجالات مهام الجامعة ونقل الخبرات والتجارب الناجحة وتفعيل العمل المشترك لخدمة وتطوير المجال الأكاديمي والبحثي، وأيضاً حرص معاليه على متابعة ومواكبة ما يستحدث من مستجدات في مجال التنمية الإدارية وأهميتها في تحقيق وإنجاز الخطط الاستراتيجية التنموية بكفاءة وفاعلية عن طريق الاستغلال الأمثل للموارد الاقتصادية والبشرية إسهامًا في تحقيق تنمية شاملة ومستدامة. </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01090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260</Words>
  <Application>Microsoft Office PowerPoint</Application>
  <PresentationFormat>ملء الشاشة</PresentationFormat>
  <Paragraphs>9</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2016-11-27T08:52:49Z</dcterms:created>
  <dcterms:modified xsi:type="dcterms:W3CDTF">2016-11-27T08:52:58Z</dcterms:modified>
</cp:coreProperties>
</file>