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6CAC113-F90D-4D12-8B86-844075472919}" type="datetimeFigureOut">
              <a:rPr lang="en-US" smtClean="0"/>
              <a:t>11/14/2016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377118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6CAC113-F90D-4D12-8B86-844075472919}" type="datetimeFigureOut">
              <a:rPr lang="en-US" smtClean="0"/>
              <a:t>11/14/2016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187823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6CAC113-F90D-4D12-8B86-844075472919}" type="datetimeFigureOut">
              <a:rPr lang="en-US" smtClean="0"/>
              <a:t>11/14/2016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577795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6CAC113-F90D-4D12-8B86-844075472919}" type="datetimeFigureOut">
              <a:rPr lang="en-US" smtClean="0"/>
              <a:t>11/14/2016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3304644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6CAC113-F90D-4D12-8B86-844075472919}" type="datetimeFigureOut">
              <a:rPr lang="en-US" smtClean="0"/>
              <a:t>11/14/2016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2701570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6CAC113-F90D-4D12-8B86-844075472919}" type="datetimeFigureOut">
              <a:rPr lang="en-US" smtClean="0"/>
              <a:t>11/14/2016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1399061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6CAC113-F90D-4D12-8B86-844075472919}" type="datetimeFigureOut">
              <a:rPr lang="en-US" smtClean="0"/>
              <a:t>11/14/2016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2636358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6CAC113-F90D-4D12-8B86-844075472919}" type="datetimeFigureOut">
              <a:rPr lang="en-US" smtClean="0"/>
              <a:t>11/14/2016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356746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6CAC113-F90D-4D12-8B86-844075472919}" type="datetimeFigureOut">
              <a:rPr lang="en-US" smtClean="0"/>
              <a:t>11/14/2016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3093003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CAC113-F90D-4D12-8B86-844075472919}" type="datetimeFigureOut">
              <a:rPr lang="en-US" smtClean="0"/>
              <a:t>11/14/2016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1354633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CAC113-F90D-4D12-8B86-844075472919}" type="datetimeFigureOut">
              <a:rPr lang="en-US" smtClean="0"/>
              <a:t>11/14/2016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60186B4-08A8-462D-A9B0-FB876ED09D12}" type="slidenum">
              <a:rPr lang="en-US" smtClean="0"/>
              <a:t>‹#›</a:t>
            </a:fld>
            <a:endParaRPr lang="en-US"/>
          </a:p>
        </p:txBody>
      </p:sp>
    </p:spTree>
    <p:extLst>
      <p:ext uri="{BB962C8B-B14F-4D97-AF65-F5344CB8AC3E}">
        <p14:creationId xmlns:p14="http://schemas.microsoft.com/office/powerpoint/2010/main" val="193685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CAC113-F90D-4D12-8B86-844075472919}" type="datetimeFigureOut">
              <a:rPr lang="en-US" smtClean="0"/>
              <a:t>11/14/2016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186B4-08A8-462D-A9B0-FB876ED09D12}" type="slidenum">
              <a:rPr lang="en-US" smtClean="0"/>
              <a:t>‹#›</a:t>
            </a:fld>
            <a:endParaRPr lang="en-US"/>
          </a:p>
        </p:txBody>
      </p:sp>
    </p:spTree>
    <p:extLst>
      <p:ext uri="{BB962C8B-B14F-4D97-AF65-F5344CB8AC3E}">
        <p14:creationId xmlns:p14="http://schemas.microsoft.com/office/powerpoint/2010/main" val="366155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430808"/>
            <a:ext cx="6096000" cy="5996385"/>
          </a:xfrm>
          <a:prstGeom prst="rect">
            <a:avLst/>
          </a:prstGeom>
        </p:spPr>
        <p:txBody>
          <a:bodyPr>
            <a:spAutoFit/>
          </a:bodyPr>
          <a:lstStyle/>
          <a:p>
            <a:pPr algn="ctr" rtl="1">
              <a:lnSpc>
                <a:spcPct val="107000"/>
              </a:lnSpc>
              <a:spcAft>
                <a:spcPts val="800"/>
              </a:spcAft>
            </a:pPr>
            <a:r>
              <a:rPr lang="ar-SA" sz="3600" b="1" u="sng" dirty="0">
                <a:latin typeface="Calibri" panose="020F0502020204030204" pitchFamily="34" charset="0"/>
                <a:ea typeface="Calibri" panose="020F0502020204030204" pitchFamily="34" charset="0"/>
              </a:rPr>
              <a:t>عميد الكلية في زيارة تفقدية لمتابعة سير العمل بمقر الكلية بمحافظة الزلفي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400"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حرصاً من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على المتابعة المستمرة لجميع ما يرتبط بالكلية اكاديمياً وادارياً قام سعادته بزيارة لمقر شُعب الكلية بمحافظة الزلفي برفقة وكيل الكلية للتطوير والجودة الدكتور أحمد بن محمد الشمري وقد كان في استقباله المشرف على شُعب الكلية بالزلفي أ. مشعل بن عبدالله الجبر وذلك يوم الأثنين الموافق 7/2/1438هـ</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حيث انتقل سعادته لأخذ جولة على الأقسام والقاعات الدراسية ومعمل الحاسب الآلي واطلع على سير العملية التعليمية للفصل الدراسي الاول من العام الجامعي الحالي 37-1438هـ، واختتم معاليه زيارته هذه بلقاءٍ ودي مع منسوبي الكلية من الطلبة وأعضاء هيئة التدريس والموظفين بدأها بشكر القائمين على الكلية في محافظة الزلفي، وعبر عن سروره لما رآه من جهد كبير من أعضاء هيئة التدريس والموظفين في خدمة طلاب الكلية وتوفير بيئة تحفيزية لهم والدور الذي يقوم به عضو هيئة التدريس للنهوض بمستوى الطالب.</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400"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907083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2016-11-14T17:25:28Z</dcterms:created>
  <dcterms:modified xsi:type="dcterms:W3CDTF">2016-11-14T17:25:36Z</dcterms:modified>
</cp:coreProperties>
</file>