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B78660CA-3771-4B56-8A2D-CC1F2C49BE9C}" type="datetimeFigureOut">
              <a:rPr lang="en-US" smtClean="0"/>
              <a:t>11/6/2016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A3C09B0-B3B5-4618-9F49-CACA08AEFCC4}" type="slidenum">
              <a:rPr lang="en-US" smtClean="0"/>
              <a:t>‹#›</a:t>
            </a:fld>
            <a:endParaRPr lang="en-US"/>
          </a:p>
        </p:txBody>
      </p:sp>
    </p:spTree>
    <p:extLst>
      <p:ext uri="{BB962C8B-B14F-4D97-AF65-F5344CB8AC3E}">
        <p14:creationId xmlns:p14="http://schemas.microsoft.com/office/powerpoint/2010/main" val="4175817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78660CA-3771-4B56-8A2D-CC1F2C49BE9C}" type="datetimeFigureOut">
              <a:rPr lang="en-US" smtClean="0"/>
              <a:t>11/6/2016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A3C09B0-B3B5-4618-9F49-CACA08AEFCC4}" type="slidenum">
              <a:rPr lang="en-US" smtClean="0"/>
              <a:t>‹#›</a:t>
            </a:fld>
            <a:endParaRPr lang="en-US"/>
          </a:p>
        </p:txBody>
      </p:sp>
    </p:spTree>
    <p:extLst>
      <p:ext uri="{BB962C8B-B14F-4D97-AF65-F5344CB8AC3E}">
        <p14:creationId xmlns:p14="http://schemas.microsoft.com/office/powerpoint/2010/main" val="1838947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78660CA-3771-4B56-8A2D-CC1F2C49BE9C}" type="datetimeFigureOut">
              <a:rPr lang="en-US" smtClean="0"/>
              <a:t>11/6/2016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A3C09B0-B3B5-4618-9F49-CACA08AEFCC4}" type="slidenum">
              <a:rPr lang="en-US" smtClean="0"/>
              <a:t>‹#›</a:t>
            </a:fld>
            <a:endParaRPr lang="en-US"/>
          </a:p>
        </p:txBody>
      </p:sp>
    </p:spTree>
    <p:extLst>
      <p:ext uri="{BB962C8B-B14F-4D97-AF65-F5344CB8AC3E}">
        <p14:creationId xmlns:p14="http://schemas.microsoft.com/office/powerpoint/2010/main" val="2512973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B78660CA-3771-4B56-8A2D-CC1F2C49BE9C}" type="datetimeFigureOut">
              <a:rPr lang="en-US" smtClean="0"/>
              <a:t>11/6/2016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A3C09B0-B3B5-4618-9F49-CACA08AEFCC4}" type="slidenum">
              <a:rPr lang="en-US" smtClean="0"/>
              <a:t>‹#›</a:t>
            </a:fld>
            <a:endParaRPr lang="en-US"/>
          </a:p>
        </p:txBody>
      </p:sp>
    </p:spTree>
    <p:extLst>
      <p:ext uri="{BB962C8B-B14F-4D97-AF65-F5344CB8AC3E}">
        <p14:creationId xmlns:p14="http://schemas.microsoft.com/office/powerpoint/2010/main" val="1198363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78660CA-3771-4B56-8A2D-CC1F2C49BE9C}" type="datetimeFigureOut">
              <a:rPr lang="en-US" smtClean="0"/>
              <a:t>11/6/2016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A3C09B0-B3B5-4618-9F49-CACA08AEFCC4}" type="slidenum">
              <a:rPr lang="en-US" smtClean="0"/>
              <a:t>‹#›</a:t>
            </a:fld>
            <a:endParaRPr lang="en-US"/>
          </a:p>
        </p:txBody>
      </p:sp>
    </p:spTree>
    <p:extLst>
      <p:ext uri="{BB962C8B-B14F-4D97-AF65-F5344CB8AC3E}">
        <p14:creationId xmlns:p14="http://schemas.microsoft.com/office/powerpoint/2010/main" val="3762266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B78660CA-3771-4B56-8A2D-CC1F2C49BE9C}" type="datetimeFigureOut">
              <a:rPr lang="en-US" smtClean="0"/>
              <a:t>11/6/2016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A3C09B0-B3B5-4618-9F49-CACA08AEFCC4}" type="slidenum">
              <a:rPr lang="en-US" smtClean="0"/>
              <a:t>‹#›</a:t>
            </a:fld>
            <a:endParaRPr lang="en-US"/>
          </a:p>
        </p:txBody>
      </p:sp>
    </p:spTree>
    <p:extLst>
      <p:ext uri="{BB962C8B-B14F-4D97-AF65-F5344CB8AC3E}">
        <p14:creationId xmlns:p14="http://schemas.microsoft.com/office/powerpoint/2010/main" val="1149507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B78660CA-3771-4B56-8A2D-CC1F2C49BE9C}" type="datetimeFigureOut">
              <a:rPr lang="en-US" smtClean="0"/>
              <a:t>11/6/2016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6A3C09B0-B3B5-4618-9F49-CACA08AEFCC4}" type="slidenum">
              <a:rPr lang="en-US" smtClean="0"/>
              <a:t>‹#›</a:t>
            </a:fld>
            <a:endParaRPr lang="en-US"/>
          </a:p>
        </p:txBody>
      </p:sp>
    </p:spTree>
    <p:extLst>
      <p:ext uri="{BB962C8B-B14F-4D97-AF65-F5344CB8AC3E}">
        <p14:creationId xmlns:p14="http://schemas.microsoft.com/office/powerpoint/2010/main" val="2546437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B78660CA-3771-4B56-8A2D-CC1F2C49BE9C}" type="datetimeFigureOut">
              <a:rPr lang="en-US" smtClean="0"/>
              <a:t>11/6/2016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6A3C09B0-B3B5-4618-9F49-CACA08AEFCC4}" type="slidenum">
              <a:rPr lang="en-US" smtClean="0"/>
              <a:t>‹#›</a:t>
            </a:fld>
            <a:endParaRPr lang="en-US"/>
          </a:p>
        </p:txBody>
      </p:sp>
    </p:spTree>
    <p:extLst>
      <p:ext uri="{BB962C8B-B14F-4D97-AF65-F5344CB8AC3E}">
        <p14:creationId xmlns:p14="http://schemas.microsoft.com/office/powerpoint/2010/main" val="3240489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78660CA-3771-4B56-8A2D-CC1F2C49BE9C}" type="datetimeFigureOut">
              <a:rPr lang="en-US" smtClean="0"/>
              <a:t>11/6/2016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6A3C09B0-B3B5-4618-9F49-CACA08AEFCC4}" type="slidenum">
              <a:rPr lang="en-US" smtClean="0"/>
              <a:t>‹#›</a:t>
            </a:fld>
            <a:endParaRPr lang="en-US"/>
          </a:p>
        </p:txBody>
      </p:sp>
    </p:spTree>
    <p:extLst>
      <p:ext uri="{BB962C8B-B14F-4D97-AF65-F5344CB8AC3E}">
        <p14:creationId xmlns:p14="http://schemas.microsoft.com/office/powerpoint/2010/main" val="2113131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78660CA-3771-4B56-8A2D-CC1F2C49BE9C}" type="datetimeFigureOut">
              <a:rPr lang="en-US" smtClean="0"/>
              <a:t>11/6/2016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A3C09B0-B3B5-4618-9F49-CACA08AEFCC4}" type="slidenum">
              <a:rPr lang="en-US" smtClean="0"/>
              <a:t>‹#›</a:t>
            </a:fld>
            <a:endParaRPr lang="en-US"/>
          </a:p>
        </p:txBody>
      </p:sp>
    </p:spTree>
    <p:extLst>
      <p:ext uri="{BB962C8B-B14F-4D97-AF65-F5344CB8AC3E}">
        <p14:creationId xmlns:p14="http://schemas.microsoft.com/office/powerpoint/2010/main" val="4103841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78660CA-3771-4B56-8A2D-CC1F2C49BE9C}" type="datetimeFigureOut">
              <a:rPr lang="en-US" smtClean="0"/>
              <a:t>11/6/2016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A3C09B0-B3B5-4618-9F49-CACA08AEFCC4}" type="slidenum">
              <a:rPr lang="en-US" smtClean="0"/>
              <a:t>‹#›</a:t>
            </a:fld>
            <a:endParaRPr lang="en-US"/>
          </a:p>
        </p:txBody>
      </p:sp>
    </p:spTree>
    <p:extLst>
      <p:ext uri="{BB962C8B-B14F-4D97-AF65-F5344CB8AC3E}">
        <p14:creationId xmlns:p14="http://schemas.microsoft.com/office/powerpoint/2010/main" val="861232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8660CA-3771-4B56-8A2D-CC1F2C49BE9C}" type="datetimeFigureOut">
              <a:rPr lang="en-US" smtClean="0"/>
              <a:t>11/6/2016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3C09B0-B3B5-4618-9F49-CACA08AEFCC4}" type="slidenum">
              <a:rPr lang="en-US" smtClean="0"/>
              <a:t>‹#›</a:t>
            </a:fld>
            <a:endParaRPr lang="en-US"/>
          </a:p>
        </p:txBody>
      </p:sp>
    </p:spTree>
    <p:extLst>
      <p:ext uri="{BB962C8B-B14F-4D97-AF65-F5344CB8AC3E}">
        <p14:creationId xmlns:p14="http://schemas.microsoft.com/office/powerpoint/2010/main" val="2701716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793022"/>
            <a:ext cx="6096000" cy="5271956"/>
          </a:xfrm>
          <a:prstGeom prst="rect">
            <a:avLst/>
          </a:prstGeom>
        </p:spPr>
        <p:txBody>
          <a:bodyPr>
            <a:spAutoFit/>
          </a:bodyPr>
          <a:lstStyle/>
          <a:p>
            <a:pPr algn="ctr" rtl="1">
              <a:lnSpc>
                <a:spcPct val="107000"/>
              </a:lnSpc>
              <a:spcAft>
                <a:spcPts val="800"/>
              </a:spcAft>
            </a:pPr>
            <a:r>
              <a:rPr lang="ar-SA" sz="2800" b="1" u="sng" dirty="0">
                <a:solidFill>
                  <a:srgbClr val="222222"/>
                </a:solidFill>
                <a:latin typeface="Calibri" panose="020F0502020204030204" pitchFamily="34" charset="0"/>
                <a:ea typeface="Calibri" panose="020F0502020204030204" pitchFamily="34" charset="0"/>
              </a:rPr>
              <a:t>نادي القانون يُنفذ دورة "اختصاصات المحاكم في السعودية"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ضمن البرنامج التدريبي لنادي القانون بكلية إدارة الأعمال، والذي يستهدف تنمية الجوانب العملية والتطبيقية لطلبة الكلية في عدد من الموضوعات الهامة في مجالات القانون المختلفة، قدم سعادة الدكتور يحيى بن عبدالله الشمري رئيس قسم القانون دورة بعنوان " اختصاصات المحاكم في السعودية </a:t>
            </a:r>
            <a:r>
              <a:rPr lang="en-US" dirty="0" smtClean="0">
                <a:effectLst/>
                <a:latin typeface="Calibri" panose="020F0502020204030204" pitchFamily="34" charset="0"/>
                <a:ea typeface="Calibri" panose="020F0502020204030204" pitchFamily="34" charset="0"/>
                <a:cs typeface="Arial" panose="020B0604020202020204" pitchFamily="34" charset="0"/>
              </a:rPr>
              <a:t>"</a:t>
            </a:r>
            <a:r>
              <a:rPr lang="en-US" dirty="0" smtClean="0">
                <a:effectLst/>
                <a:latin typeface="Arial" panose="020B0604020202020204" pitchFamily="34" charset="0"/>
                <a:ea typeface="Calibri" panose="020F0502020204030204" pitchFamily="34" charset="0"/>
                <a:cs typeface="Arial" panose="020B0604020202020204" pitchFamily="34" charset="0"/>
              </a:rPr>
              <a:t> </a:t>
            </a:r>
            <a:r>
              <a:rPr lang="ar-SA" dirty="0">
                <a:latin typeface="Arial" panose="020B0604020202020204" pitchFamily="34" charset="0"/>
                <a:ea typeface="Calibri" panose="020F0502020204030204" pitchFamily="34" charset="0"/>
              </a:rPr>
              <a:t>وذلك يوم الاحد الموافق 29/1/1438 بمقر نادي القانون بالكلية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وقد تناولت الدورة الاختصاصات النوعية للمحاكم في المملكة العربية السعودية ودرجات التقاضي وكذلك الاسناد القانوني المناسب لكل محكمة والنظر في التنازع </a:t>
            </a:r>
            <a:r>
              <a:rPr lang="ar-SA" dirty="0" err="1">
                <a:latin typeface="Calibri" panose="020F0502020204030204" pitchFamily="34" charset="0"/>
                <a:ea typeface="Calibri" panose="020F0502020204030204" pitchFamily="34" charset="0"/>
              </a:rPr>
              <a:t>الولائي</a:t>
            </a:r>
            <a:r>
              <a:rPr lang="ar-SA" dirty="0">
                <a:latin typeface="Calibri" panose="020F0502020204030204" pitchFamily="34" charset="0"/>
                <a:ea typeface="Calibri" panose="020F0502020204030204" pitchFamily="34" charset="0"/>
              </a:rPr>
              <a:t> في نظام المرافعات الشرعية.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يشار إلى أن هذه الدورة مخصصة لطلاب قسم القانون، مما يعزز لديهم التعرف على الموضوعات الهامة، وينمي مهارتهم هذا وقد أشاد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بالدورة وما تضمنته من معارف ومهارات للطلاب،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 وقدم شكره وتقديره لرئيس قسم القانون على تقديمه لهذه الدورة وعلى جهوده لمثل هذه البرامج المتميزة لطلابنا ومشاركتهم فيها. </a:t>
            </a:r>
            <a:r>
              <a:rPr lang="ar-SA">
                <a:latin typeface="Calibri" panose="020F0502020204030204" pitchFamily="34" charset="0"/>
                <a:ea typeface="Calibri" panose="020F0502020204030204" pitchFamily="34" charset="0"/>
              </a:rPr>
              <a:t>كما أكد سعادته على توفير كل ما يحتاجه الطلاب من دورات لتطوير قدراتهم لما تعود عليهم هذه المشاركات بالفوائد العلمية والعملية، وحثهم على إبراز قدراتهم ومواهبهم.</a:t>
            </a:r>
            <a:endParaRPr lang="en-US">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6150110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Words>
  <Application>Microsoft Office PowerPoint</Application>
  <PresentationFormat>ملء الشاشة</PresentationFormat>
  <Paragraphs>5</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2016-11-06T09:37:28Z</dcterms:created>
  <dcterms:modified xsi:type="dcterms:W3CDTF">2016-11-06T09:37:39Z</dcterms:modified>
</cp:coreProperties>
</file>