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400B2674-2BF5-4932-84DB-6329D87B74CE}"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3372843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00B2674-2BF5-4932-84DB-6329D87B74CE}"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360413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00B2674-2BF5-4932-84DB-6329D87B74CE}"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290244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400B2674-2BF5-4932-84DB-6329D87B74CE}"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331750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00B2674-2BF5-4932-84DB-6329D87B74CE}" type="datetimeFigureOut">
              <a:rPr lang="en-US" smtClean="0"/>
              <a:t>11/6/2016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4250444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400B2674-2BF5-4932-84DB-6329D87B74CE}" type="datetimeFigureOut">
              <a:rPr lang="en-US" smtClean="0"/>
              <a:t>11/6/2016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459950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400B2674-2BF5-4932-84DB-6329D87B74CE}" type="datetimeFigureOut">
              <a:rPr lang="en-US" smtClean="0"/>
              <a:t>11/6/2016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4252443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400B2674-2BF5-4932-84DB-6329D87B74CE}" type="datetimeFigureOut">
              <a:rPr lang="en-US" smtClean="0"/>
              <a:t>11/6/2016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358710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00B2674-2BF5-4932-84DB-6329D87B74CE}" type="datetimeFigureOut">
              <a:rPr lang="en-US" smtClean="0"/>
              <a:t>11/6/2016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62940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0B2674-2BF5-4932-84DB-6329D87B74CE}" type="datetimeFigureOut">
              <a:rPr lang="en-US" smtClean="0"/>
              <a:t>11/6/2016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332278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00B2674-2BF5-4932-84DB-6329D87B74CE}" type="datetimeFigureOut">
              <a:rPr lang="en-US" smtClean="0"/>
              <a:t>11/6/2016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7E9E32C-BD83-452B-81DD-77917E40F120}" type="slidenum">
              <a:rPr lang="en-US" smtClean="0"/>
              <a:t>‹#›</a:t>
            </a:fld>
            <a:endParaRPr lang="en-US"/>
          </a:p>
        </p:txBody>
      </p:sp>
    </p:spTree>
    <p:extLst>
      <p:ext uri="{BB962C8B-B14F-4D97-AF65-F5344CB8AC3E}">
        <p14:creationId xmlns:p14="http://schemas.microsoft.com/office/powerpoint/2010/main" val="354690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B2674-2BF5-4932-84DB-6329D87B74CE}" type="datetimeFigureOut">
              <a:rPr lang="en-US" smtClean="0"/>
              <a:t>11/6/2016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9E32C-BD83-452B-81DD-77917E40F120}" type="slidenum">
              <a:rPr lang="en-US" smtClean="0"/>
              <a:t>‹#›</a:t>
            </a:fld>
            <a:endParaRPr lang="en-US"/>
          </a:p>
        </p:txBody>
      </p:sp>
    </p:spTree>
    <p:extLst>
      <p:ext uri="{BB962C8B-B14F-4D97-AF65-F5344CB8AC3E}">
        <p14:creationId xmlns:p14="http://schemas.microsoft.com/office/powerpoint/2010/main" val="3883968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2477553"/>
            <a:ext cx="6096000" cy="11813106"/>
          </a:xfrm>
          <a:prstGeom prst="rect">
            <a:avLst/>
          </a:prstGeom>
        </p:spPr>
        <p:txBody>
          <a:bodyPr>
            <a:spAutoFit/>
          </a:bodyPr>
          <a:lstStyle/>
          <a:p>
            <a:pPr algn="ctr" rtl="1">
              <a:lnSpc>
                <a:spcPct val="107000"/>
              </a:lnSpc>
              <a:spcAft>
                <a:spcPts val="800"/>
              </a:spcAft>
            </a:pPr>
            <a:r>
              <a:rPr lang="ar-SA" sz="2800" b="1" dirty="0">
                <a:latin typeface="Calibri" panose="020F0502020204030204" pitchFamily="34" charset="0"/>
                <a:ea typeface="Calibri" panose="020F0502020204030204" pitchFamily="34" charset="0"/>
              </a:rPr>
              <a:t>سعادة عميد كلية إدارة الأعمال يعقد اجتماع لمناقشة تقرير الإرشاد الأكاديمي خلال فترة الحذف والإضافة للفصل الدراسي الأول 37-1438هـ</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000"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بتوجيه من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عقدت كلية إدارة الأعمال اجتماعاً بشأن عرض تقرير الإرشاد الأكاديمي وأعمال الحذف والإضافة للفصل الدراسي الأول للعام 1437-1438هـ بحضور وكيل الكلية للشؤون التعليمية </a:t>
            </a:r>
            <a:r>
              <a:rPr lang="ar-SA" dirty="0" err="1">
                <a:latin typeface="Calibri" panose="020F0502020204030204" pitchFamily="34" charset="0"/>
                <a:ea typeface="Calibri" panose="020F0502020204030204" pitchFamily="34" charset="0"/>
              </a:rPr>
              <a:t>أ.جبر</a:t>
            </a:r>
            <a:r>
              <a:rPr lang="ar-SA" dirty="0">
                <a:latin typeface="Calibri" panose="020F0502020204030204" pitchFamily="34" charset="0"/>
                <a:ea typeface="Calibri" panose="020F0502020204030204" pitchFamily="34" charset="0"/>
              </a:rPr>
              <a:t> بن أحمد الجبر ورئيس وحدة دعم الطالب وأعضاء ومنسقي لجنة الإرشاد الأكاديمي بالكلية.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بدأ الاجتماع بكلمة لسعادة عميد الكلية والترحيب بالحضور والشكر لهم على ما حققوه من إنجاز خلال فترة الحذف والإضافة لهذا الفصل الدراسي الأول 37-1438هـ وتحقيق هذا الهدف عن طريق تزويد طلبة الكلية بالمهارات الأكاديمية المتنوعة، التي ترفع من تحصيلهم الدراسي ومناقشة طموحاتهم العلمية.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بعد ذلك استعرض سعادة وكيل الكلية للشؤون التعليمية تقرير الارشاد الأكاديمي خلال فترة الحذف والإضافة لهذا الفصل وما يشمله من الخطوات الإجرائية والزمنية لعمليات الحذف والإضافة والمتضمن (مراحل عمليات الحذف والإضافة- مواعيد استقبال نماذج الحذف والإضافة- تشكيل ومهام واختصاصات لجان الإرشاد الأكاديمي) ثم عرض لأهم ضوابط الإرشاد الأكاديمي في عملية الحذف والإضافة وأهم العوامل التي ساعدت على إنجاز عمليات الحذف والإضافة وملخص لإحصائيات وأرقام الحذف والإضافة وفي الأخير أهم المعوقات والمقترحات التطويرية التي يمكن أن تتخذها الكلية في الاعتبار خلال الفترة القادمة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كذلك تم مناقشة الجداول الدراسية للفصل الدراسي القادم والاستعدادات والآليات الجديدة في عملية الحذف والإضافة للفصل الدراسي القادم ومناقشة مقترح تقسيم عدد الساعات على المحاضرات.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وفي نهاية الاجتماع تقدم سعادة عميد الكلية بالشكر لوكيل الكلية للشؤون التعليمية على هذا التقرير وللجنة الإرشاد الأكاديمي ورؤساء الأقسام العلمية ومنسقي الإرشاد بكل قسم على دورهم الفعّال في إنجاح فترة الحذف والإضافة من خلال إشراك الأقسام العلمية في استقبال الطلاب راغبي الحذف والإضافة، ودراسة طلباتهم عن طريق تشكيل فريق إرشاد أكاديمي بكل قسم لجميع الطلاب والشكر لرئيس وحدة دعم الطالب بالكلية ودور الوحدة في عقد العديد من ورش العمل حول الإرشاد وأيضاً اللقاءات التعريفية بطلبة الكلية لكليتهم وغيرها من توعية الطلبة بلوائح وقوانين الجامعة، كل ذلك من خلال خدمات إرشادية متنوعة كالإرشاد الأكاديمي الفردي، والبرامج الإرشادية والاستشارات المختلفة التي تمت خلال هذا الفصل.</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a:latin typeface="Calibri" panose="020F0502020204030204" pitchFamily="34" charset="0"/>
                <a:ea typeface="Calibri" panose="020F050202020403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180804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Words>
  <Application>Microsoft Office PowerPoint</Application>
  <PresentationFormat>ملء الشاشة</PresentationFormat>
  <Paragraphs>11</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2016-11-06T09:52:26Z</dcterms:created>
  <dcterms:modified xsi:type="dcterms:W3CDTF">2016-11-06T09:52:39Z</dcterms:modified>
</cp:coreProperties>
</file>