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635E85A-F3E3-4442-B69D-C406B84E1A71}"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342453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635E85A-F3E3-4442-B69D-C406B84E1A71}"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4007742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635E85A-F3E3-4442-B69D-C406B84E1A71}"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367305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635E85A-F3E3-4442-B69D-C406B84E1A71}"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1208236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635E85A-F3E3-4442-B69D-C406B84E1A71}"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426878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635E85A-F3E3-4442-B69D-C406B84E1A71}" type="datetimeFigureOut">
              <a:rPr lang="en-US" smtClean="0"/>
              <a:t>11/2/2016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114695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635E85A-F3E3-4442-B69D-C406B84E1A71}" type="datetimeFigureOut">
              <a:rPr lang="en-US" smtClean="0"/>
              <a:t>11/2/2016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2962445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635E85A-F3E3-4442-B69D-C406B84E1A71}" type="datetimeFigureOut">
              <a:rPr lang="en-US" smtClean="0"/>
              <a:t>11/2/2016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74076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635E85A-F3E3-4442-B69D-C406B84E1A71}" type="datetimeFigureOut">
              <a:rPr lang="en-US" smtClean="0"/>
              <a:t>11/2/2016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107978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35E85A-F3E3-4442-B69D-C406B84E1A71}" type="datetimeFigureOut">
              <a:rPr lang="en-US" smtClean="0"/>
              <a:t>11/2/2016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292083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35E85A-F3E3-4442-B69D-C406B84E1A71}" type="datetimeFigureOut">
              <a:rPr lang="en-US" smtClean="0"/>
              <a:t>11/2/2016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E023CFA-A2DE-43F0-8789-326B850CC9E0}" type="slidenum">
              <a:rPr lang="en-US" smtClean="0"/>
              <a:t>‹#›</a:t>
            </a:fld>
            <a:endParaRPr lang="en-US"/>
          </a:p>
        </p:txBody>
      </p:sp>
    </p:spTree>
    <p:extLst>
      <p:ext uri="{BB962C8B-B14F-4D97-AF65-F5344CB8AC3E}">
        <p14:creationId xmlns:p14="http://schemas.microsoft.com/office/powerpoint/2010/main" val="391103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5E85A-F3E3-4442-B69D-C406B84E1A71}" type="datetimeFigureOut">
              <a:rPr lang="en-US" smtClean="0"/>
              <a:t>11/2/2016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23CFA-A2DE-43F0-8789-326B850CC9E0}" type="slidenum">
              <a:rPr lang="en-US" smtClean="0"/>
              <a:t>‹#›</a:t>
            </a:fld>
            <a:endParaRPr lang="en-US"/>
          </a:p>
        </p:txBody>
      </p:sp>
    </p:spTree>
    <p:extLst>
      <p:ext uri="{BB962C8B-B14F-4D97-AF65-F5344CB8AC3E}">
        <p14:creationId xmlns:p14="http://schemas.microsoft.com/office/powerpoint/2010/main" val="788799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337480" y="1251441"/>
            <a:ext cx="9949218" cy="4584717"/>
          </a:xfrm>
          <a:prstGeom prst="rect">
            <a:avLst/>
          </a:prstGeom>
        </p:spPr>
        <p:txBody>
          <a:bodyPr wrap="square">
            <a:spAutoFit/>
          </a:bodyPr>
          <a:lstStyle/>
          <a:p>
            <a:pPr algn="ctr" rtl="1" fontAlgn="t">
              <a:spcAft>
                <a:spcPts val="0"/>
              </a:spcAft>
            </a:pPr>
            <a:r>
              <a:rPr lang="ar-SA" sz="4000" b="1" u="sng" dirty="0">
                <a:solidFill>
                  <a:srgbClr val="000000"/>
                </a:solidFill>
                <a:latin typeface="Times New Roman" panose="02020603050405020304" pitchFamily="18" charset="0"/>
                <a:ea typeface="Times New Roman" panose="02020603050405020304" pitchFamily="18" charset="0"/>
              </a:rPr>
              <a:t>اجتماع سعادة عميد الكلية مع رؤساء الوحدات الإدارية</a:t>
            </a:r>
            <a:endParaRPr lang="en-US" sz="2000" dirty="0" smtClean="0">
              <a:effectLst/>
              <a:latin typeface="Times New Roman" panose="02020603050405020304" pitchFamily="18" charset="0"/>
              <a:ea typeface="Times New Roman" panose="02020603050405020304" pitchFamily="18" charset="0"/>
            </a:endParaRPr>
          </a:p>
          <a:p>
            <a:pPr algn="just" rtl="1" fontAlgn="t">
              <a:lnSpc>
                <a:spcPts val="1950"/>
              </a:lnSpc>
              <a:spcAft>
                <a:spcPts val="0"/>
              </a:spcAft>
            </a:pPr>
            <a:r>
              <a:rPr lang="en-US" sz="2000" b="1" dirty="0" smtClean="0">
                <a:solidFill>
                  <a:srgbClr val="000000"/>
                </a:solidFill>
                <a:effectLst/>
                <a:latin typeface="Times New Roman" panose="02020603050405020304" pitchFamily="18" charset="0"/>
                <a:ea typeface="Times New Roman" panose="02020603050405020304" pitchFamily="18" charset="0"/>
              </a:rPr>
              <a:t> </a:t>
            </a:r>
            <a:endParaRPr lang="en-US" sz="2000" dirty="0" smtClean="0">
              <a:effectLst/>
              <a:latin typeface="Times New Roman" panose="02020603050405020304" pitchFamily="18" charset="0"/>
              <a:ea typeface="Times New Roman" panose="02020603050405020304" pitchFamily="18" charset="0"/>
            </a:endParaRPr>
          </a:p>
          <a:p>
            <a:pPr algn="r" rtl="1">
              <a:spcAft>
                <a:spcPts val="0"/>
              </a:spcAft>
            </a:pPr>
            <a:r>
              <a:rPr lang="ar-SA" b="1" dirty="0">
                <a:solidFill>
                  <a:srgbClr val="000000"/>
                </a:solidFill>
                <a:latin typeface="Calibri" panose="020F0502020204030204" pitchFamily="34" charset="0"/>
                <a:ea typeface="Calibri" panose="020F0502020204030204" pitchFamily="34" charset="0"/>
              </a:rPr>
              <a:t>بهدف سعي الكلية نحو الرقي والتميز ولتحقيق ما تتطلع إليه الكلية من جودة في العمل الأكاديمي والإداري عقد سعادة عميد الكلية الدكتور سعد بن محمد </a:t>
            </a:r>
            <a:r>
              <a:rPr lang="ar-SA" b="1" dirty="0" err="1">
                <a:solidFill>
                  <a:srgbClr val="000000"/>
                </a:solidFill>
                <a:latin typeface="Calibri" panose="020F0502020204030204" pitchFamily="34" charset="0"/>
                <a:ea typeface="Calibri" panose="020F0502020204030204" pitchFamily="34" charset="0"/>
              </a:rPr>
              <a:t>الفليِّح</a:t>
            </a:r>
            <a:r>
              <a:rPr lang="ar-SA" b="1" dirty="0">
                <a:solidFill>
                  <a:srgbClr val="000000"/>
                </a:solidFill>
                <a:latin typeface="Calibri" panose="020F0502020204030204" pitchFamily="34" charset="0"/>
                <a:ea typeface="Calibri" panose="020F0502020204030204" pitchFamily="34" charset="0"/>
              </a:rPr>
              <a:t> اجتماعاً مع رؤساء الوحدات الإدارية بالكلية. حيث بدأ الاجتماع بالترحيب بهم وشكرهم على جهودهم الطيبة خلال العام الماضي 1436-1437 هـ وما حققوه من إنجازات وحثهم على تقديم المزيد في الفترة القادمة، بعد ذلك تم استعراض كل رئيس وحدة عن </a:t>
            </a:r>
            <a:r>
              <a:rPr lang="ar-SA" dirty="0">
                <a:latin typeface="Calibri" panose="020F0502020204030204" pitchFamily="34" charset="0"/>
                <a:ea typeface="Calibri" panose="020F0502020204030204" pitchFamily="34" charset="0"/>
              </a:rPr>
              <a:t>آلية العمل في</a:t>
            </a:r>
            <a:r>
              <a:rPr lang="ar-SA" b="1" dirty="0">
                <a:solidFill>
                  <a:srgbClr val="000000"/>
                </a:solidFill>
                <a:latin typeface="Calibri" panose="020F0502020204030204" pitchFamily="34" charset="0"/>
                <a:ea typeface="Calibri" panose="020F0502020204030204" pitchFamily="34" charset="0"/>
              </a:rPr>
              <a:t> الوحدة  خلال هذا الفصل الدراسي 1437-1438هـ وآلية تنفيذها ورؤيتها المستقبلية وفق الخطة التشغيلية للكلية كل فيما يخص وحدته ودعا رؤساء الوحدات لتقديم المزيد المبادرات التي من شأنها الارتقاء بالعملية التعليمية ومهارات الطلاب والبحث العلمي وخدمة المجتمع وأكد على مبدأ الإبداع والتميز في أعمال الوحدات المختلفة.، وكذلك أستمع سعادته من الجميع احتياجات الوحدات والعقبات التي تواجههم وايجاد حلول لها  لضمان تحقيق أهداف الرسالة التي يحملها رئيس كل وحدة والتي يمكن من خلالها تقديم الخبرات العلمية بالأساليب المثلى،  وأكد سعادته على أهمية التعاون من بين الجميع مع تحقيق الواجبات المُسندة كُلٍ حسب المهام الموّكلة له وتجسيد التعاون والمحبة لتحقيق الأهداف المنشودة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b="1" dirty="0">
                <a:solidFill>
                  <a:srgbClr val="000000"/>
                </a:solidFill>
                <a:latin typeface="Calibri" panose="020F0502020204030204" pitchFamily="34" charset="0"/>
                <a:ea typeface="Calibri" panose="020F0502020204030204" pitchFamily="34" charset="0"/>
              </a:rPr>
              <a:t>وفي نهاية الاجتماع حث سعادته على بذل الجهد والعطاء خلال هذا العام الدراسي وتقديم كل ما يمكن تقديمه للرقي بالكلية وتطويرها على المستويين الأكاديمي والإداري، واختتم سعادته الاجتماع بالشكر لرؤساء الوحدات والاشادة بالإنجازات التي حققتها الكلية وحثهم على مواصلة هذه الجهود الحثيثة لاستمرار هذا التميز.</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751986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2016-11-02T08:29:14Z</dcterms:created>
  <dcterms:modified xsi:type="dcterms:W3CDTF">2016-11-02T08:29:35Z</dcterms:modified>
</cp:coreProperties>
</file>