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9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704606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2951293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1397843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242253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374522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F28910D-F401-4861-8103-7EEB58F2B12A}"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142774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F28910D-F401-4861-8103-7EEB58F2B12A}" type="datetimeFigureOut">
              <a:rPr lang="en-US" smtClean="0"/>
              <a:t>11/20/2016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2246838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F28910D-F401-4861-8103-7EEB58F2B12A}" type="datetimeFigureOut">
              <a:rPr lang="en-US" smtClean="0"/>
              <a:t>11/20/2016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2617718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F28910D-F401-4861-8103-7EEB58F2B12A}" type="datetimeFigureOut">
              <a:rPr lang="en-US" smtClean="0"/>
              <a:t>11/20/2016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255132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28910D-F401-4861-8103-7EEB58F2B12A}"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1027981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F28910D-F401-4861-8103-7EEB58F2B12A}" type="datetimeFigureOut">
              <a:rPr lang="en-US" smtClean="0"/>
              <a:t>11/20/2016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F000EB1-0E9C-44BF-84F2-204DC78C14BA}" type="slidenum">
              <a:rPr lang="en-US" smtClean="0"/>
              <a:t>‹#›</a:t>
            </a:fld>
            <a:endParaRPr lang="en-US"/>
          </a:p>
        </p:txBody>
      </p:sp>
    </p:spTree>
    <p:extLst>
      <p:ext uri="{BB962C8B-B14F-4D97-AF65-F5344CB8AC3E}">
        <p14:creationId xmlns:p14="http://schemas.microsoft.com/office/powerpoint/2010/main" val="381612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8910D-F401-4861-8103-7EEB58F2B12A}" type="datetimeFigureOut">
              <a:rPr lang="en-US" smtClean="0"/>
              <a:t>11/20/2016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000EB1-0E9C-44BF-84F2-204DC78C14BA}" type="slidenum">
              <a:rPr lang="en-US" smtClean="0"/>
              <a:t>‹#›</a:t>
            </a:fld>
            <a:endParaRPr lang="en-US"/>
          </a:p>
        </p:txBody>
      </p:sp>
    </p:spTree>
    <p:extLst>
      <p:ext uri="{BB962C8B-B14F-4D97-AF65-F5344CB8AC3E}">
        <p14:creationId xmlns:p14="http://schemas.microsoft.com/office/powerpoint/2010/main" val="3682809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048000" y="-2390542"/>
            <a:ext cx="6096000" cy="11639084"/>
          </a:xfrm>
          <a:prstGeom prst="rect">
            <a:avLst/>
          </a:prstGeom>
        </p:spPr>
        <p:txBody>
          <a:bodyPr>
            <a:spAutoFit/>
          </a:bodyPr>
          <a:lstStyle/>
          <a:p>
            <a:pPr algn="just" rtl="1">
              <a:spcAft>
                <a:spcPts val="0"/>
              </a:spcAft>
            </a:pPr>
            <a:r>
              <a:rPr lang="ar-SA" dirty="0">
                <a:solidFill>
                  <a:srgbClr val="FF0000"/>
                </a:solidFill>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3200" b="1" dirty="0">
                <a:latin typeface="Calibri" panose="020F0502020204030204" pitchFamily="34" charset="0"/>
                <a:ea typeface="Calibri" panose="020F0502020204030204" pitchFamily="34" charset="0"/>
              </a:rPr>
              <a:t>في لقاء مع سعادة عميد الكلية نادي القانون يعرض خطته التشغيلية لهذا العام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إيمانا من الكلية بالدور الفعال للطالب بالمساهمة في مختلف نشاطات الكلية وإطلاق الطاقات الفكرية والإبداعات الكامنة ورعايتها عقدت كلية إدارة الأعمال برئاسة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بحضور المشرف على النادي الدكتور أحمد بن محمد الشمري اجتماعاً مع طلاب نادي القانون لعرض خطة النادي التنفيذية خلال هذا العام 1437-1438هـ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بدأ سعادته الاجتماع بتقديم الشكر لطلاب ومشرف نادي القانون بالكلية على جهودهم المتميزة ومشاركتهم في أنشطة الكلية ودورهم البارز والكبير في التشجيع على الإبداع الفكري من خلال خلق جو تنافسي بين طلبة الكلية، ونشر الوعي القانوني الهادف واكتشاف مواهب الطلبة وصقل قدراتهم المختلفة تشجيعاً لهم على الابتكار والإبداع العقلي والمهني.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بعدها استعرض النادي خطته التشغيلية خلال هذا العام الجامعي 1437-1438هـ وأهم الفعاليات والأنشطة التي سيتم تنفيذها كل في تخصصه وتاريخ تنفيذ كل منها، والتي تضمن أبرزها: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الزيارات الميدانية وهدف ربط طلاب تخصص القانون بالواقع العملي لتخصصهم وتحقيق التوازن بينه وبين الجانب النظري، ومشاهدة ما يتم دراسته نظرياً على أرض الواقع.</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ورش العمل والدورات التدريبية والمسابقات الثقافية والأنشطة الأخرى والمستهدفة طلاب الكلية والجامعة.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تنظيم مسابقات ثقافية لطلبة 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اللقاءات والحلقات البحثية وتسخير أساتذة أكفاء لتقديم محاضرات في تخصص القانون.</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تنظيم اجتماعات دورية لأعضاء النادي لبحث النشاطات والفعاليات المشارك فيها باسم النادي.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تحديد يوم بالأسبوع لعمل لقاءات مفتوحة مع طلبة الكلية من أجل تقريب وجهات النظر ومنح الطلبة فرصة لطرح أفكارهم وطموحاتهم من النادي</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الرفع بتقرير شهري يتضمن فيه ما تم إنجازه من أنشطة وفعاليات خلال الشهر والعرض على مجلس 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وفي نهاية اللقاء شكرهم على هذه الخطة والعمل على البدء في تنفيذ هذه الخطة وتكوين محيط قانوني علمي مهني وفق معايير وأسس شرعية من خلال تعريف طلبة الكلية ومساعدتهم في وضوح أهداف النادي وتوعيتهم بالعلوم القانونية وغير القانونية عبر إقامة الندوات والمحاضرات العلمية والكشف عن مواهب الطلبة وتنميتها وإبرازها عبر الدورات التطويرية في تنــمية الـقدرات الشخصية، هذا وقد حث سعادته طلبة النادي على ضرورة التواجد في جميع </a:t>
            </a:r>
            <a:r>
              <a:rPr lang="ar-SA" dirty="0" err="1">
                <a:latin typeface="Calibri" panose="020F0502020204030204" pitchFamily="34" charset="0"/>
                <a:ea typeface="Calibri" panose="020F0502020204030204" pitchFamily="34" charset="0"/>
              </a:rPr>
              <a:t>المناشط</a:t>
            </a:r>
            <a:r>
              <a:rPr lang="ar-SA" dirty="0">
                <a:latin typeface="Calibri" panose="020F0502020204030204" pitchFamily="34" charset="0"/>
                <a:ea typeface="Calibri" panose="020F0502020204030204" pitchFamily="34" charset="0"/>
              </a:rPr>
              <a:t> والبرامج التي تنظمها الكلية. متمنياً لهم التوفيق.</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262954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15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2016-11-20T10:27:01Z</dcterms:created>
  <dcterms:modified xsi:type="dcterms:W3CDTF">2016-11-20T10:27:16Z</dcterms:modified>
</cp:coreProperties>
</file>