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71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1524000" y="1122363"/>
            <a:ext cx="9144000" cy="2387600"/>
          </a:xfrm>
        </p:spPr>
        <p:txBody>
          <a:bodyPr anchor="b"/>
          <a:lstStyle>
            <a:lvl1pPr algn="ctr">
              <a:defRPr sz="6000"/>
            </a:lvl1pPr>
          </a:lstStyle>
          <a:p>
            <a:r>
              <a:rPr lang="ar-SA" smtClean="0"/>
              <a:t>انقر لتحرير نمط العنوان الرئيسي</a:t>
            </a:r>
            <a:endParaRPr lang="en-US"/>
          </a:p>
        </p:txBody>
      </p:sp>
      <p:sp>
        <p:nvSpPr>
          <p:cNvPr id="3" name="عنوان فرعي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ar-SA" smtClean="0"/>
              <a:t>انقر لتحرير نمط العنوان الثانوي الرئيسي</a:t>
            </a:r>
            <a:endParaRPr lang="en-US"/>
          </a:p>
        </p:txBody>
      </p:sp>
      <p:sp>
        <p:nvSpPr>
          <p:cNvPr id="4" name="عنصر نائب للتاريخ 3"/>
          <p:cNvSpPr>
            <a:spLocks noGrp="1"/>
          </p:cNvSpPr>
          <p:nvPr>
            <p:ph type="dt" sz="half" idx="10"/>
          </p:nvPr>
        </p:nvSpPr>
        <p:spPr/>
        <p:txBody>
          <a:bodyPr/>
          <a:lstStyle/>
          <a:p>
            <a:fld id="{6688696B-E4EB-4A74-9344-0794C412D0EA}" type="datetimeFigureOut">
              <a:rPr lang="en-US" smtClean="0"/>
              <a:t>10/6/2016</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CA3B6CA8-6C31-4A11-A25F-606AB8548508}" type="slidenum">
              <a:rPr lang="en-US" smtClean="0"/>
              <a:t>‹#›</a:t>
            </a:fld>
            <a:endParaRPr lang="en-US"/>
          </a:p>
        </p:txBody>
      </p:sp>
    </p:spTree>
    <p:extLst>
      <p:ext uri="{BB962C8B-B14F-4D97-AF65-F5344CB8AC3E}">
        <p14:creationId xmlns:p14="http://schemas.microsoft.com/office/powerpoint/2010/main" val="21218572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6688696B-E4EB-4A74-9344-0794C412D0EA}" type="datetimeFigureOut">
              <a:rPr lang="en-US" smtClean="0"/>
              <a:t>10/6/2016</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CA3B6CA8-6C31-4A11-A25F-606AB8548508}" type="slidenum">
              <a:rPr lang="en-US" smtClean="0"/>
              <a:t>‹#›</a:t>
            </a:fld>
            <a:endParaRPr lang="en-US"/>
          </a:p>
        </p:txBody>
      </p:sp>
    </p:spTree>
    <p:extLst>
      <p:ext uri="{BB962C8B-B14F-4D97-AF65-F5344CB8AC3E}">
        <p14:creationId xmlns:p14="http://schemas.microsoft.com/office/powerpoint/2010/main" val="11412025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8724900" y="365125"/>
            <a:ext cx="2628900" cy="5811838"/>
          </a:xfrm>
        </p:spPr>
        <p:txBody>
          <a:bodyPr vert="eaVert"/>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a:xfrm>
            <a:off x="838200" y="365125"/>
            <a:ext cx="7734300" cy="5811838"/>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6688696B-E4EB-4A74-9344-0794C412D0EA}" type="datetimeFigureOut">
              <a:rPr lang="en-US" smtClean="0"/>
              <a:t>10/6/2016</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CA3B6CA8-6C31-4A11-A25F-606AB8548508}" type="slidenum">
              <a:rPr lang="en-US" smtClean="0"/>
              <a:t>‹#›</a:t>
            </a:fld>
            <a:endParaRPr lang="en-US"/>
          </a:p>
        </p:txBody>
      </p:sp>
    </p:spTree>
    <p:extLst>
      <p:ext uri="{BB962C8B-B14F-4D97-AF65-F5344CB8AC3E}">
        <p14:creationId xmlns:p14="http://schemas.microsoft.com/office/powerpoint/2010/main" val="4529739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6688696B-E4EB-4A74-9344-0794C412D0EA}" type="datetimeFigureOut">
              <a:rPr lang="en-US" smtClean="0"/>
              <a:t>10/6/2016</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CA3B6CA8-6C31-4A11-A25F-606AB8548508}" type="slidenum">
              <a:rPr lang="en-US" smtClean="0"/>
              <a:t>‹#›</a:t>
            </a:fld>
            <a:endParaRPr lang="en-US"/>
          </a:p>
        </p:txBody>
      </p:sp>
    </p:spTree>
    <p:extLst>
      <p:ext uri="{BB962C8B-B14F-4D97-AF65-F5344CB8AC3E}">
        <p14:creationId xmlns:p14="http://schemas.microsoft.com/office/powerpoint/2010/main" val="20213900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831850" y="1709738"/>
            <a:ext cx="10515600" cy="2852737"/>
          </a:xfrm>
        </p:spPr>
        <p:txBody>
          <a:bodyPr anchor="b"/>
          <a:lstStyle>
            <a:lvl1pPr>
              <a:defRPr sz="6000"/>
            </a:lvl1p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6688696B-E4EB-4A74-9344-0794C412D0EA}" type="datetimeFigureOut">
              <a:rPr lang="en-US" smtClean="0"/>
              <a:t>10/6/2016</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CA3B6CA8-6C31-4A11-A25F-606AB8548508}" type="slidenum">
              <a:rPr lang="en-US" smtClean="0"/>
              <a:t>‹#›</a:t>
            </a:fld>
            <a:endParaRPr lang="en-US"/>
          </a:p>
        </p:txBody>
      </p:sp>
    </p:spTree>
    <p:extLst>
      <p:ext uri="{BB962C8B-B14F-4D97-AF65-F5344CB8AC3E}">
        <p14:creationId xmlns:p14="http://schemas.microsoft.com/office/powerpoint/2010/main" val="1058956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محتوى 2"/>
          <p:cNvSpPr>
            <a:spLocks noGrp="1"/>
          </p:cNvSpPr>
          <p:nvPr>
            <p:ph sz="half" idx="1"/>
          </p:nvPr>
        </p:nvSpPr>
        <p:spPr>
          <a:xfrm>
            <a:off x="838200" y="1825625"/>
            <a:ext cx="5181600" cy="435133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محتوى 3"/>
          <p:cNvSpPr>
            <a:spLocks noGrp="1"/>
          </p:cNvSpPr>
          <p:nvPr>
            <p:ph sz="half" idx="2"/>
          </p:nvPr>
        </p:nvSpPr>
        <p:spPr>
          <a:xfrm>
            <a:off x="6172200" y="1825625"/>
            <a:ext cx="5181600" cy="435133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تاريخ 4"/>
          <p:cNvSpPr>
            <a:spLocks noGrp="1"/>
          </p:cNvSpPr>
          <p:nvPr>
            <p:ph type="dt" sz="half" idx="10"/>
          </p:nvPr>
        </p:nvSpPr>
        <p:spPr/>
        <p:txBody>
          <a:bodyPr/>
          <a:lstStyle/>
          <a:p>
            <a:fld id="{6688696B-E4EB-4A74-9344-0794C412D0EA}" type="datetimeFigureOut">
              <a:rPr lang="en-US" smtClean="0"/>
              <a:t>10/6/2016</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CA3B6CA8-6C31-4A11-A25F-606AB8548508}" type="slidenum">
              <a:rPr lang="en-US" smtClean="0"/>
              <a:t>‹#›</a:t>
            </a:fld>
            <a:endParaRPr lang="en-US"/>
          </a:p>
        </p:txBody>
      </p:sp>
    </p:spTree>
    <p:extLst>
      <p:ext uri="{BB962C8B-B14F-4D97-AF65-F5344CB8AC3E}">
        <p14:creationId xmlns:p14="http://schemas.microsoft.com/office/powerpoint/2010/main" val="4584012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365125"/>
            <a:ext cx="10515600" cy="1325563"/>
          </a:xfrm>
        </p:spPr>
        <p:txBody>
          <a:body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839788" y="2505075"/>
            <a:ext cx="5157787" cy="368458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نص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6172200" y="2505075"/>
            <a:ext cx="5183188" cy="368458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7" name="عنصر نائب للتاريخ 6"/>
          <p:cNvSpPr>
            <a:spLocks noGrp="1"/>
          </p:cNvSpPr>
          <p:nvPr>
            <p:ph type="dt" sz="half" idx="10"/>
          </p:nvPr>
        </p:nvSpPr>
        <p:spPr/>
        <p:txBody>
          <a:bodyPr/>
          <a:lstStyle/>
          <a:p>
            <a:fld id="{6688696B-E4EB-4A74-9344-0794C412D0EA}" type="datetimeFigureOut">
              <a:rPr lang="en-US" smtClean="0"/>
              <a:t>10/6/2016</a:t>
            </a:fld>
            <a:endParaRPr lang="en-US"/>
          </a:p>
        </p:txBody>
      </p:sp>
      <p:sp>
        <p:nvSpPr>
          <p:cNvPr id="8" name="عنصر نائب للتذييل 7"/>
          <p:cNvSpPr>
            <a:spLocks noGrp="1"/>
          </p:cNvSpPr>
          <p:nvPr>
            <p:ph type="ftr" sz="quarter" idx="11"/>
          </p:nvPr>
        </p:nvSpPr>
        <p:spPr/>
        <p:txBody>
          <a:bodyPr/>
          <a:lstStyle/>
          <a:p>
            <a:endParaRPr lang="en-US"/>
          </a:p>
        </p:txBody>
      </p:sp>
      <p:sp>
        <p:nvSpPr>
          <p:cNvPr id="9" name="عنصر نائب لرقم الشريحة 8"/>
          <p:cNvSpPr>
            <a:spLocks noGrp="1"/>
          </p:cNvSpPr>
          <p:nvPr>
            <p:ph type="sldNum" sz="quarter" idx="12"/>
          </p:nvPr>
        </p:nvSpPr>
        <p:spPr/>
        <p:txBody>
          <a:bodyPr/>
          <a:lstStyle/>
          <a:p>
            <a:fld id="{CA3B6CA8-6C31-4A11-A25F-606AB8548508}" type="slidenum">
              <a:rPr lang="en-US" smtClean="0"/>
              <a:t>‹#›</a:t>
            </a:fld>
            <a:endParaRPr lang="en-US"/>
          </a:p>
        </p:txBody>
      </p:sp>
    </p:spTree>
    <p:extLst>
      <p:ext uri="{BB962C8B-B14F-4D97-AF65-F5344CB8AC3E}">
        <p14:creationId xmlns:p14="http://schemas.microsoft.com/office/powerpoint/2010/main" val="19745882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تاريخ 2"/>
          <p:cNvSpPr>
            <a:spLocks noGrp="1"/>
          </p:cNvSpPr>
          <p:nvPr>
            <p:ph type="dt" sz="half" idx="10"/>
          </p:nvPr>
        </p:nvSpPr>
        <p:spPr/>
        <p:txBody>
          <a:bodyPr/>
          <a:lstStyle/>
          <a:p>
            <a:fld id="{6688696B-E4EB-4A74-9344-0794C412D0EA}" type="datetimeFigureOut">
              <a:rPr lang="en-US" smtClean="0"/>
              <a:t>10/6/2016</a:t>
            </a:fld>
            <a:endParaRPr lang="en-US"/>
          </a:p>
        </p:txBody>
      </p:sp>
      <p:sp>
        <p:nvSpPr>
          <p:cNvPr id="4" name="عنصر نائب للتذييل 3"/>
          <p:cNvSpPr>
            <a:spLocks noGrp="1"/>
          </p:cNvSpPr>
          <p:nvPr>
            <p:ph type="ftr" sz="quarter" idx="11"/>
          </p:nvPr>
        </p:nvSpPr>
        <p:spPr/>
        <p:txBody>
          <a:bodyPr/>
          <a:lstStyle/>
          <a:p>
            <a:endParaRPr lang="en-US"/>
          </a:p>
        </p:txBody>
      </p:sp>
      <p:sp>
        <p:nvSpPr>
          <p:cNvPr id="5" name="عنصر نائب لرقم الشريحة 4"/>
          <p:cNvSpPr>
            <a:spLocks noGrp="1"/>
          </p:cNvSpPr>
          <p:nvPr>
            <p:ph type="sldNum" sz="quarter" idx="12"/>
          </p:nvPr>
        </p:nvSpPr>
        <p:spPr/>
        <p:txBody>
          <a:bodyPr/>
          <a:lstStyle/>
          <a:p>
            <a:fld id="{CA3B6CA8-6C31-4A11-A25F-606AB8548508}" type="slidenum">
              <a:rPr lang="en-US" smtClean="0"/>
              <a:t>‹#›</a:t>
            </a:fld>
            <a:endParaRPr lang="en-US"/>
          </a:p>
        </p:txBody>
      </p:sp>
    </p:spTree>
    <p:extLst>
      <p:ext uri="{BB962C8B-B14F-4D97-AF65-F5344CB8AC3E}">
        <p14:creationId xmlns:p14="http://schemas.microsoft.com/office/powerpoint/2010/main" val="16099624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6688696B-E4EB-4A74-9344-0794C412D0EA}" type="datetimeFigureOut">
              <a:rPr lang="en-US" smtClean="0"/>
              <a:t>10/6/2016</a:t>
            </a:fld>
            <a:endParaRPr lang="en-US"/>
          </a:p>
        </p:txBody>
      </p:sp>
      <p:sp>
        <p:nvSpPr>
          <p:cNvPr id="3" name="عنصر نائب للتذييل 2"/>
          <p:cNvSpPr>
            <a:spLocks noGrp="1"/>
          </p:cNvSpPr>
          <p:nvPr>
            <p:ph type="ftr" sz="quarter" idx="11"/>
          </p:nvPr>
        </p:nvSpPr>
        <p:spPr/>
        <p:txBody>
          <a:bodyPr/>
          <a:lstStyle/>
          <a:p>
            <a:endParaRPr lang="en-US"/>
          </a:p>
        </p:txBody>
      </p:sp>
      <p:sp>
        <p:nvSpPr>
          <p:cNvPr id="4" name="عنصر نائب لرقم الشريحة 3"/>
          <p:cNvSpPr>
            <a:spLocks noGrp="1"/>
          </p:cNvSpPr>
          <p:nvPr>
            <p:ph type="sldNum" sz="quarter" idx="12"/>
          </p:nvPr>
        </p:nvSpPr>
        <p:spPr/>
        <p:txBody>
          <a:bodyPr/>
          <a:lstStyle/>
          <a:p>
            <a:fld id="{CA3B6CA8-6C31-4A11-A25F-606AB8548508}" type="slidenum">
              <a:rPr lang="en-US" smtClean="0"/>
              <a:t>‹#›</a:t>
            </a:fld>
            <a:endParaRPr lang="en-US"/>
          </a:p>
        </p:txBody>
      </p:sp>
    </p:spTree>
    <p:extLst>
      <p:ext uri="{BB962C8B-B14F-4D97-AF65-F5344CB8AC3E}">
        <p14:creationId xmlns:p14="http://schemas.microsoft.com/office/powerpoint/2010/main" val="17913849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457200"/>
            <a:ext cx="3932237" cy="1600200"/>
          </a:xfrm>
        </p:spPr>
        <p:txBody>
          <a:bodyPr anchor="b"/>
          <a:lstStyle>
            <a:lvl1pPr>
              <a:defRPr sz="3200"/>
            </a:lvl1pPr>
          </a:lstStyle>
          <a:p>
            <a:r>
              <a:rPr lang="ar-SA" smtClean="0"/>
              <a:t>انقر لتحرير نمط العنوان الرئيسي</a:t>
            </a:r>
            <a:endParaRPr lang="en-US"/>
          </a:p>
        </p:txBody>
      </p:sp>
      <p:sp>
        <p:nvSpPr>
          <p:cNvPr id="3" name="عنصر نائب للمحتوى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نص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6688696B-E4EB-4A74-9344-0794C412D0EA}" type="datetimeFigureOut">
              <a:rPr lang="en-US" smtClean="0"/>
              <a:t>10/6/2016</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CA3B6CA8-6C31-4A11-A25F-606AB8548508}" type="slidenum">
              <a:rPr lang="en-US" smtClean="0"/>
              <a:t>‹#›</a:t>
            </a:fld>
            <a:endParaRPr lang="en-US"/>
          </a:p>
        </p:txBody>
      </p:sp>
    </p:spTree>
    <p:extLst>
      <p:ext uri="{BB962C8B-B14F-4D97-AF65-F5344CB8AC3E}">
        <p14:creationId xmlns:p14="http://schemas.microsoft.com/office/powerpoint/2010/main" val="7254064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457200"/>
            <a:ext cx="3932237" cy="1600200"/>
          </a:xfrm>
        </p:spPr>
        <p:txBody>
          <a:bodyPr anchor="b"/>
          <a:lstStyle>
            <a:lvl1pPr>
              <a:defRPr sz="3200"/>
            </a:lvl1pPr>
          </a:lstStyle>
          <a:p>
            <a:r>
              <a:rPr lang="ar-SA" smtClean="0"/>
              <a:t>انقر لتحرير نمط العنوان الرئيسي</a:t>
            </a:r>
            <a:endParaRPr lang="en-US"/>
          </a:p>
        </p:txBody>
      </p:sp>
      <p:sp>
        <p:nvSpPr>
          <p:cNvPr id="3" name="عنصر نائب للصورة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عنصر نائب للنص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6688696B-E4EB-4A74-9344-0794C412D0EA}" type="datetimeFigureOut">
              <a:rPr lang="en-US" smtClean="0"/>
              <a:t>10/6/2016</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CA3B6CA8-6C31-4A11-A25F-606AB8548508}" type="slidenum">
              <a:rPr lang="en-US" smtClean="0"/>
              <a:t>‹#›</a:t>
            </a:fld>
            <a:endParaRPr lang="en-US"/>
          </a:p>
        </p:txBody>
      </p:sp>
    </p:spTree>
    <p:extLst>
      <p:ext uri="{BB962C8B-B14F-4D97-AF65-F5344CB8AC3E}">
        <p14:creationId xmlns:p14="http://schemas.microsoft.com/office/powerpoint/2010/main" val="28943875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688696B-E4EB-4A74-9344-0794C412D0EA}" type="datetimeFigureOut">
              <a:rPr lang="en-US" smtClean="0"/>
              <a:t>10/6/2016</a:t>
            </a:fld>
            <a:endParaRPr lang="en-US"/>
          </a:p>
        </p:txBody>
      </p:sp>
      <p:sp>
        <p:nvSpPr>
          <p:cNvPr id="5" name="عنصر نائب للتذييل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عنصر نائب لرقم الشريحة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A3B6CA8-6C31-4A11-A25F-606AB8548508}" type="slidenum">
              <a:rPr lang="en-US" smtClean="0"/>
              <a:t>‹#›</a:t>
            </a:fld>
            <a:endParaRPr lang="en-US"/>
          </a:p>
        </p:txBody>
      </p:sp>
    </p:spTree>
    <p:extLst>
      <p:ext uri="{BB962C8B-B14F-4D97-AF65-F5344CB8AC3E}">
        <p14:creationId xmlns:p14="http://schemas.microsoft.com/office/powerpoint/2010/main" val="265056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523999" y="1122363"/>
            <a:ext cx="10199427" cy="2387600"/>
          </a:xfrm>
        </p:spPr>
        <p:txBody>
          <a:bodyPr>
            <a:noAutofit/>
          </a:bodyPr>
          <a:lstStyle/>
          <a:p>
            <a:pPr rtl="1"/>
            <a:r>
              <a:rPr lang="ar-SA" sz="1200" b="1" u="sng" dirty="0"/>
              <a:t>سعادة وكيل الجامعة للدراسات العليا والبحث العلمي في زيارة تفقدية لكلية إدارة الأعمال</a:t>
            </a:r>
            <a:r>
              <a:rPr lang="en-US" sz="1200" dirty="0"/>
              <a:t/>
            </a:r>
            <a:br>
              <a:rPr lang="en-US" sz="1200" dirty="0"/>
            </a:br>
            <a:r>
              <a:rPr lang="ar-SA" sz="1200" dirty="0"/>
              <a:t> </a:t>
            </a:r>
            <a:r>
              <a:rPr lang="en-US" sz="1200" dirty="0"/>
              <a:t/>
            </a:r>
            <a:br>
              <a:rPr lang="en-US" sz="1200" dirty="0"/>
            </a:br>
            <a:r>
              <a:rPr lang="ar-SA" sz="1200" dirty="0"/>
              <a:t>في إطار حرص وكالة الجامعة للدراسات العليا والبحث العليا على التواصل عن قرب بكليات الجامعة استقبل سعادة عميد كلية إدارة الأعمال الدكتور سعد بن محمد </a:t>
            </a:r>
            <a:r>
              <a:rPr lang="ar-SA" sz="1200" dirty="0" err="1"/>
              <a:t>الفليِّح</a:t>
            </a:r>
            <a:r>
              <a:rPr lang="ar-SA" sz="1200" dirty="0"/>
              <a:t> سعادة وكيل الجامعة للدراسات العليا والبحث العلمي الأستاذ الدكتور / محمد بن عبدالله الشايع في زيارة تفقدية للكلية تم خلالها متابعة آخر المستجدات والنظر في آلية عمل وحدة الدراسات العليا والبحث العلمي من خلال جولة تفقدية لسعادته بالكلية والاطلاع على أخر التجهيزات والتطورات التي تمر بها الكلية وزيارة مقر وحدة ضمان الجودة الجديد والذي يحوي على برامج الجودة بأقسام الكلية الثلاث والاطلاع على معيار البحث العلمي واستعراض من سعادة عميد الكلية حول معيار البحث العلمي وكذلك التطلعات لخطط قادمة وما تسعى الكلية لتحقيقه  ثم استمع سعادته لبعض العقبات والصعوبات التي قد تواجه تسيير العمل بها  داخل الكلية </a:t>
            </a:r>
            <a:r>
              <a:rPr lang="en-US" sz="1200" dirty="0"/>
              <a:t/>
            </a:r>
            <a:br>
              <a:rPr lang="en-US" sz="1200" dirty="0"/>
            </a:br>
            <a:r>
              <a:rPr lang="ar-SA" sz="1200" dirty="0"/>
              <a:t>تلى ذلك لقاء مع معيدي ومحاضري الكلية حيث بدأ اللقاء بكلمة من سعادته والحديث عن وكالة الجامعة للدراسات العليا والبحث العلمي ونشاطاتها وما تسعى له من تحقيق قفزة نوعية على المستويين الإقليمي والدولي، وتفعيل دورها في تحويل المملكة إلى مجتمع للمعرفة، وتحقيق التنمية المستدامة، وتعزيز شراكة المجتمع عبر مجموعة من البرامج الطموحة متسقة مع توجهات المملكة نحو بناء منظومة فاعلة للعلوم وتعزيز المنظومة الوطنية للبحث العلمي. حيث أشار سعادته إلى الخدمات التي تقدمها الوكالة لجميع منسوبي الجامعة والتي ركَّزت على جانبين مهمين وهما الدراسات العليا والبحث العلمي بشقيه الكمي والنوعي، وقد اشتملت على محاور تناولت أهمية البحث العلمي للجامعة وانعكاساته على التطور الاقتصادي والتقني، وأن البحث العلمي أصبح جزءاً أساسياً في المعايير الدولية للحكم على جودة مخرجات الجامعة، بالإضافة الى التعريف بدور المراكز البحثية والمجلات العلمية بالوكالة، وفي نهاية كلمة سعادته تمنى التوفيق والسداد للكلية ومنسوبيها.</a:t>
            </a:r>
            <a:r>
              <a:rPr lang="en-US" sz="1200" dirty="0"/>
              <a:t/>
            </a:r>
            <a:br>
              <a:rPr lang="en-US" sz="1200" dirty="0"/>
            </a:br>
            <a:r>
              <a:rPr lang="ar-SA" sz="1200" dirty="0"/>
              <a:t>بعدها قدّم سعادة عميد الكلية الشكر والتقدير لسعادة وكيل الجامعة للدراسات العليا والبحث العلمي على الدور الجوهري الذي تقوم به الوكالة من جهود واضحة في خدمة البحث العلمي بالجامعة إلى آفاق تواكب توجهات الجامعة بتحولها إلى جامعة بحثية يكون البحث العلمي فيها ركيزة أساسية للنهوض وخدمة قضايا المجتمع. وذلك من أجل بناء جيل طموح يُسهم في تحقيق أهداف الجامعة والخطط الاستراتيجية لها والتي بدورها يتم تحقيق الغاية النهائية والمتمثلة في الإسهام بدور فاعل في تحقيق رؤية المملكة العربية السعودية 2030م.</a:t>
            </a:r>
            <a:r>
              <a:rPr lang="en-US" sz="1200" dirty="0"/>
              <a:t/>
            </a:r>
            <a:br>
              <a:rPr lang="en-US" sz="1200" dirty="0"/>
            </a:br>
            <a:r>
              <a:rPr lang="ar-SA" sz="1200" dirty="0"/>
              <a:t>ومن جانبه تقدّم جميع منسوبي الكلية من وكلاء الكلية ورؤساء الأقسام وأعضاء هيئة تدريس شكرهم وتقديرهم لسعادة وكيل الجامعة للدراسات العليا والبحث العلمي على زيارته وتوجيهاته التي تمثل دافع كبير لمزيد من الجهد والعطاء.</a:t>
            </a:r>
            <a:r>
              <a:rPr lang="en-US" sz="1200" dirty="0"/>
              <a:t/>
            </a:r>
            <a:br>
              <a:rPr lang="en-US" sz="1200" dirty="0"/>
            </a:br>
            <a:r>
              <a:rPr lang="ar-SA" sz="1200" dirty="0"/>
              <a:t> </a:t>
            </a:r>
            <a:endParaRPr lang="en-US" sz="1200" dirty="0"/>
          </a:p>
        </p:txBody>
      </p:sp>
    </p:spTree>
    <p:extLst>
      <p:ext uri="{BB962C8B-B14F-4D97-AF65-F5344CB8AC3E}">
        <p14:creationId xmlns:p14="http://schemas.microsoft.com/office/powerpoint/2010/main" val="939179954"/>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13</Words>
  <Application>Microsoft Office PowerPoint</Application>
  <PresentationFormat>ملء الشاشة</PresentationFormat>
  <Paragraphs>1</Paragraphs>
  <Slides>1</Slides>
  <Notes>0</Notes>
  <HiddenSlides>0</HiddenSlides>
  <MMClips>0</MMClips>
  <ScaleCrop>false</ScaleCrop>
  <HeadingPairs>
    <vt:vector size="6" baseType="variant">
      <vt:variant>
        <vt:lpstr>الخطوط المستخدمة</vt:lpstr>
      </vt:variant>
      <vt:variant>
        <vt:i4>4</vt:i4>
      </vt:variant>
      <vt:variant>
        <vt:lpstr>نسق</vt:lpstr>
      </vt:variant>
      <vt:variant>
        <vt:i4>1</vt:i4>
      </vt:variant>
      <vt:variant>
        <vt:lpstr>عناوين الشرائح</vt:lpstr>
      </vt:variant>
      <vt:variant>
        <vt:i4>1</vt:i4>
      </vt:variant>
    </vt:vector>
  </HeadingPairs>
  <TitlesOfParts>
    <vt:vector size="6" baseType="lpstr">
      <vt:lpstr>Arial</vt:lpstr>
      <vt:lpstr>Calibri</vt:lpstr>
      <vt:lpstr>Calibri Light</vt:lpstr>
      <vt:lpstr>Times New Roman</vt:lpstr>
      <vt:lpstr>نسق Office</vt:lpstr>
      <vt:lpstr>سعادة وكيل الجامعة للدراسات العليا والبحث العلمي في زيارة تفقدية لكلية إدارة الأعمال   في إطار حرص وكالة الجامعة للدراسات العليا والبحث العليا على التواصل عن قرب بكليات الجامعة استقبل سعادة عميد كلية إدارة الأعمال الدكتور سعد بن محمد الفليِّح سعادة وكيل الجامعة للدراسات العليا والبحث العلمي الأستاذ الدكتور / محمد بن عبدالله الشايع في زيارة تفقدية للكلية تم خلالها متابعة آخر المستجدات والنظر في آلية عمل وحدة الدراسات العليا والبحث العلمي من خلال جولة تفقدية لسعادته بالكلية والاطلاع على أخر التجهيزات والتطورات التي تمر بها الكلية وزيارة مقر وحدة ضمان الجودة الجديد والذي يحوي على برامج الجودة بأقسام الكلية الثلاث والاطلاع على معيار البحث العلمي واستعراض من سعادة عميد الكلية حول معيار البحث العلمي وكذلك التطلعات لخطط قادمة وما تسعى الكلية لتحقيقه  ثم استمع سعادته لبعض العقبات والصعوبات التي قد تواجه تسيير العمل بها  داخل الكلية  تلى ذلك لقاء مع معيدي ومحاضري الكلية حيث بدأ اللقاء بكلمة من سعادته والحديث عن وكالة الجامعة للدراسات العليا والبحث العلمي ونشاطاتها وما تسعى له من تحقيق قفزة نوعية على المستويين الإقليمي والدولي، وتفعيل دورها في تحويل المملكة إلى مجتمع للمعرفة، وتحقيق التنمية المستدامة، وتعزيز شراكة المجتمع عبر مجموعة من البرامج الطموحة متسقة مع توجهات المملكة نحو بناء منظومة فاعلة للعلوم وتعزيز المنظومة الوطنية للبحث العلمي. حيث أشار سعادته إلى الخدمات التي تقدمها الوكالة لجميع منسوبي الجامعة والتي ركَّزت على جانبين مهمين وهما الدراسات العليا والبحث العلمي بشقيه الكمي والنوعي، وقد اشتملت على محاور تناولت أهمية البحث العلمي للجامعة وانعكاساته على التطور الاقتصادي والتقني، وأن البحث العلمي أصبح جزءاً أساسياً في المعايير الدولية للحكم على جودة مخرجات الجامعة، بالإضافة الى التعريف بدور المراكز البحثية والمجلات العلمية بالوكالة، وفي نهاية كلمة سعادته تمنى التوفيق والسداد للكلية ومنسوبيها. بعدها قدّم سعادة عميد الكلية الشكر والتقدير لسعادة وكيل الجامعة للدراسات العليا والبحث العلمي على الدور الجوهري الذي تقوم به الوكالة من جهود واضحة في خدمة البحث العلمي بالجامعة إلى آفاق تواكب توجهات الجامعة بتحولها إلى جامعة بحثية يكون البحث العلمي فيها ركيزة أساسية للنهوض وخدمة قضايا المجتمع. وذلك من أجل بناء جيل طموح يُسهم في تحقيق أهداف الجامعة والخطط الاستراتيجية لها والتي بدورها يتم تحقيق الغاية النهائية والمتمثلة في الإسهام بدور فاعل في تحقيق رؤية المملكة العربية السعودية 2030م. ومن جانبه تقدّم جميع منسوبي الكلية من وكلاء الكلية ورؤساء الأقسام وأعضاء هيئة تدريس شكرهم وتقديرهم لسعادة وكيل الجامعة للدراسات العليا والبحث العلمي على زيارته وتوجيهاته التي تمثل دافع كبير لمزيد من الجهد والعطاء.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سعادة وكيل الجامعة للدراسات العليا والبحث العلمي في زيارة تفقدية لكلية إدارة الأعمال   في إطار حرص وكالة الجامعة للدراسات العليا والبحث العليا على التواصل عن قرب بكليات الجامعة استقبل سعادة عميد كلية إدارة الأعمال الدكتور سعد بن محمد الفليِّح سعادة وكيل الجامعة للدراسات العليا والبحث العلمي الأستاذ الدكتور / محمد بن عبدالله الشايع في زيارة تفقدية للكلية تم خلالها متابعة آخر المستجدات والنظر في آلية عمل وحدة الدراسات العليا والبحث العلمي من خلال جولة تفقدية لسعادته بالكلية والاطلاع على أخر التجهيزات والتطورات التي تمر بها الكلية وزيارة مقر وحدة ضمان الجودة الجديد والذي يحوي على برامج الجودة بأقسام الكلية الثلاث والاطلاع على معيار البحث العلمي واستعراض من سعادة عميد الكلية حول معيار البحث العلمي وكذلك التطلعات لخطط قادمة وما تسعى الكلية لتحقيقه  ثم استمع سعادته لبعض العقبات والصعوبات التي قد تواجه تسيير العمل بها  داخل الكلية  تلى ذلك لقاء مع معيدي ومحاضري الكلية حيث بدأ اللقاء بكلمة من سعادته والحديث عن وكالة الجامعة للدراسات العليا والبحث العلمي ونشاطاتها وما تسعى له من تحقيق قفزة نوعية على المستويين الإقليمي والدولي، وتفعيل دورها في تحويل المملكة إلى مجتمع للمعرفة، وتحقيق التنمية المستدامة، وتعزيز شراكة المجتمع عبر مجموعة من البرامج الطموحة متسقة مع توجهات المملكة نحو بناء منظومة فاعلة للعلوم وتعزيز المنظومة الوطنية للبحث العلمي. حيث أشار سعادته إلى الخدمات التي تقدمها الوكالة لجميع منسوبي الجامعة والتي ركَّزت على جانبين مهمين وهما الدراسات العليا والبحث العلمي بشقيه الكمي والنوعي، وقد اشتملت على محاور تناولت أهمية البحث العلمي للجامعة وانعكاساته على التطور الاقتصادي والتقني، وأن البحث العلمي أصبح جزءاً أساسياً في المعايير الدولية للحكم على جودة مخرجات الجامعة، بالإضافة الى التعريف بدور المراكز البحثية والمجلات العلمية بالوكالة، وفي نهاية كلمة سعادته تمنى التوفيق والسداد للكلية ومنسوبيها. بعدها قدّم سعادة عميد الكلية الشكر والتقدير لسعادة وكيل الجامعة للدراسات العليا والبحث العلمي على الدور الجوهري الذي تقوم به الوكالة من جهود واضحة في خدمة البحث العلمي بالجامعة إلى آفاق تواكب توجهات الجامعة بتحولها إلى جامعة بحثية يكون البحث العلمي فيها ركيزة أساسية للنهوض وخدمة قضايا المجتمع. وذلك من أجل بناء جيل طموح يُسهم في تحقيق أهداف الجامعة والخطط الاستراتيجية لها والتي بدورها يتم تحقيق الغاية النهائية والمتمثلة في الإسهام بدور فاعل في تحقيق رؤية المملكة العربية السعودية 2030م. ومن جانبه تقدّم جميع منسوبي الكلية من وكلاء الكلية ورؤساء الأقسام وأعضاء هيئة تدريس شكرهم وتقديرهم لسعادة وكيل الجامعة للدراسات العليا والبحث العلمي على زيارته وتوجيهاته التي تمثل دافع كبير لمزيد من الجهد والعطاء.  </dc:title>
  <dc:creator>HAMADA ADEL</dc:creator>
  <cp:lastModifiedBy>HAMADA ADEL</cp:lastModifiedBy>
  <cp:revision>1</cp:revision>
  <dcterms:created xsi:type="dcterms:W3CDTF">2016-10-05T21:42:08Z</dcterms:created>
  <dcterms:modified xsi:type="dcterms:W3CDTF">2016-10-05T21:42:26Z</dcterms:modified>
</cp:coreProperties>
</file>