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2BF863B0-96AE-4BB2-852C-0B6886C3E926}" type="datetimeFigureOut">
              <a:rPr lang="en-US" smtClean="0"/>
              <a:t>10/11/2016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68D6550-624F-4C01-8519-69CCEC718E05}" type="slidenum">
              <a:rPr lang="en-US" smtClean="0"/>
              <a:t>‹#›</a:t>
            </a:fld>
            <a:endParaRPr lang="en-US"/>
          </a:p>
        </p:txBody>
      </p:sp>
    </p:spTree>
    <p:extLst>
      <p:ext uri="{BB962C8B-B14F-4D97-AF65-F5344CB8AC3E}">
        <p14:creationId xmlns:p14="http://schemas.microsoft.com/office/powerpoint/2010/main" val="3370070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BF863B0-96AE-4BB2-852C-0B6886C3E926}" type="datetimeFigureOut">
              <a:rPr lang="en-US" smtClean="0"/>
              <a:t>10/11/2016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68D6550-624F-4C01-8519-69CCEC718E05}" type="slidenum">
              <a:rPr lang="en-US" smtClean="0"/>
              <a:t>‹#›</a:t>
            </a:fld>
            <a:endParaRPr lang="en-US"/>
          </a:p>
        </p:txBody>
      </p:sp>
    </p:spTree>
    <p:extLst>
      <p:ext uri="{BB962C8B-B14F-4D97-AF65-F5344CB8AC3E}">
        <p14:creationId xmlns:p14="http://schemas.microsoft.com/office/powerpoint/2010/main" val="2822779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BF863B0-96AE-4BB2-852C-0B6886C3E926}" type="datetimeFigureOut">
              <a:rPr lang="en-US" smtClean="0"/>
              <a:t>10/11/2016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68D6550-624F-4C01-8519-69CCEC718E05}" type="slidenum">
              <a:rPr lang="en-US" smtClean="0"/>
              <a:t>‹#›</a:t>
            </a:fld>
            <a:endParaRPr lang="en-US"/>
          </a:p>
        </p:txBody>
      </p:sp>
    </p:spTree>
    <p:extLst>
      <p:ext uri="{BB962C8B-B14F-4D97-AF65-F5344CB8AC3E}">
        <p14:creationId xmlns:p14="http://schemas.microsoft.com/office/powerpoint/2010/main" val="29302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BF863B0-96AE-4BB2-852C-0B6886C3E926}" type="datetimeFigureOut">
              <a:rPr lang="en-US" smtClean="0"/>
              <a:t>10/11/2016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68D6550-624F-4C01-8519-69CCEC718E05}" type="slidenum">
              <a:rPr lang="en-US" smtClean="0"/>
              <a:t>‹#›</a:t>
            </a:fld>
            <a:endParaRPr lang="en-US"/>
          </a:p>
        </p:txBody>
      </p:sp>
    </p:spTree>
    <p:extLst>
      <p:ext uri="{BB962C8B-B14F-4D97-AF65-F5344CB8AC3E}">
        <p14:creationId xmlns:p14="http://schemas.microsoft.com/office/powerpoint/2010/main" val="2608704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BF863B0-96AE-4BB2-852C-0B6886C3E926}" type="datetimeFigureOut">
              <a:rPr lang="en-US" smtClean="0"/>
              <a:t>10/11/2016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68D6550-624F-4C01-8519-69CCEC718E05}" type="slidenum">
              <a:rPr lang="en-US" smtClean="0"/>
              <a:t>‹#›</a:t>
            </a:fld>
            <a:endParaRPr lang="en-US"/>
          </a:p>
        </p:txBody>
      </p:sp>
    </p:spTree>
    <p:extLst>
      <p:ext uri="{BB962C8B-B14F-4D97-AF65-F5344CB8AC3E}">
        <p14:creationId xmlns:p14="http://schemas.microsoft.com/office/powerpoint/2010/main" val="1582498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2BF863B0-96AE-4BB2-852C-0B6886C3E926}" type="datetimeFigureOut">
              <a:rPr lang="en-US" smtClean="0"/>
              <a:t>10/11/2016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68D6550-624F-4C01-8519-69CCEC718E05}" type="slidenum">
              <a:rPr lang="en-US" smtClean="0"/>
              <a:t>‹#›</a:t>
            </a:fld>
            <a:endParaRPr lang="en-US"/>
          </a:p>
        </p:txBody>
      </p:sp>
    </p:spTree>
    <p:extLst>
      <p:ext uri="{BB962C8B-B14F-4D97-AF65-F5344CB8AC3E}">
        <p14:creationId xmlns:p14="http://schemas.microsoft.com/office/powerpoint/2010/main" val="2039724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2BF863B0-96AE-4BB2-852C-0B6886C3E926}" type="datetimeFigureOut">
              <a:rPr lang="en-US" smtClean="0"/>
              <a:t>10/11/2016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668D6550-624F-4C01-8519-69CCEC718E05}" type="slidenum">
              <a:rPr lang="en-US" smtClean="0"/>
              <a:t>‹#›</a:t>
            </a:fld>
            <a:endParaRPr lang="en-US"/>
          </a:p>
        </p:txBody>
      </p:sp>
    </p:spTree>
    <p:extLst>
      <p:ext uri="{BB962C8B-B14F-4D97-AF65-F5344CB8AC3E}">
        <p14:creationId xmlns:p14="http://schemas.microsoft.com/office/powerpoint/2010/main" val="1129835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2BF863B0-96AE-4BB2-852C-0B6886C3E926}" type="datetimeFigureOut">
              <a:rPr lang="en-US" smtClean="0"/>
              <a:t>10/11/2016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668D6550-624F-4C01-8519-69CCEC718E05}" type="slidenum">
              <a:rPr lang="en-US" smtClean="0"/>
              <a:t>‹#›</a:t>
            </a:fld>
            <a:endParaRPr lang="en-US"/>
          </a:p>
        </p:txBody>
      </p:sp>
    </p:spTree>
    <p:extLst>
      <p:ext uri="{BB962C8B-B14F-4D97-AF65-F5344CB8AC3E}">
        <p14:creationId xmlns:p14="http://schemas.microsoft.com/office/powerpoint/2010/main" val="3044938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BF863B0-96AE-4BB2-852C-0B6886C3E926}" type="datetimeFigureOut">
              <a:rPr lang="en-US" smtClean="0"/>
              <a:t>10/11/2016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668D6550-624F-4C01-8519-69CCEC718E05}" type="slidenum">
              <a:rPr lang="en-US" smtClean="0"/>
              <a:t>‹#›</a:t>
            </a:fld>
            <a:endParaRPr lang="en-US"/>
          </a:p>
        </p:txBody>
      </p:sp>
    </p:spTree>
    <p:extLst>
      <p:ext uri="{BB962C8B-B14F-4D97-AF65-F5344CB8AC3E}">
        <p14:creationId xmlns:p14="http://schemas.microsoft.com/office/powerpoint/2010/main" val="1046014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BF863B0-96AE-4BB2-852C-0B6886C3E926}" type="datetimeFigureOut">
              <a:rPr lang="en-US" smtClean="0"/>
              <a:t>10/11/2016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68D6550-624F-4C01-8519-69CCEC718E05}" type="slidenum">
              <a:rPr lang="en-US" smtClean="0"/>
              <a:t>‹#›</a:t>
            </a:fld>
            <a:endParaRPr lang="en-US"/>
          </a:p>
        </p:txBody>
      </p:sp>
    </p:spTree>
    <p:extLst>
      <p:ext uri="{BB962C8B-B14F-4D97-AF65-F5344CB8AC3E}">
        <p14:creationId xmlns:p14="http://schemas.microsoft.com/office/powerpoint/2010/main" val="3470259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BF863B0-96AE-4BB2-852C-0B6886C3E926}" type="datetimeFigureOut">
              <a:rPr lang="en-US" smtClean="0"/>
              <a:t>10/11/2016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68D6550-624F-4C01-8519-69CCEC718E05}" type="slidenum">
              <a:rPr lang="en-US" smtClean="0"/>
              <a:t>‹#›</a:t>
            </a:fld>
            <a:endParaRPr lang="en-US"/>
          </a:p>
        </p:txBody>
      </p:sp>
    </p:spTree>
    <p:extLst>
      <p:ext uri="{BB962C8B-B14F-4D97-AF65-F5344CB8AC3E}">
        <p14:creationId xmlns:p14="http://schemas.microsoft.com/office/powerpoint/2010/main" val="186372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863B0-96AE-4BB2-852C-0B6886C3E926}" type="datetimeFigureOut">
              <a:rPr lang="en-US" smtClean="0"/>
              <a:t>10/11/2016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8D6550-624F-4C01-8519-69CCEC718E05}" type="slidenum">
              <a:rPr lang="en-US" smtClean="0"/>
              <a:t>‹#›</a:t>
            </a:fld>
            <a:endParaRPr lang="en-US"/>
          </a:p>
        </p:txBody>
      </p:sp>
    </p:spTree>
    <p:extLst>
      <p:ext uri="{BB962C8B-B14F-4D97-AF65-F5344CB8AC3E}">
        <p14:creationId xmlns:p14="http://schemas.microsoft.com/office/powerpoint/2010/main" val="1305690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578219"/>
            <a:ext cx="6096000" cy="8014438"/>
          </a:xfrm>
          <a:prstGeom prst="rect">
            <a:avLst/>
          </a:prstGeom>
        </p:spPr>
        <p:txBody>
          <a:bodyPr>
            <a:spAutoFit/>
          </a:bodyPr>
          <a:lstStyle/>
          <a:p>
            <a:pPr algn="ctr" rtl="1">
              <a:lnSpc>
                <a:spcPct val="107000"/>
              </a:lnSpc>
              <a:spcAft>
                <a:spcPts val="800"/>
              </a:spcAft>
            </a:pPr>
            <a:r>
              <a:rPr lang="ar-SA" sz="2000" b="1" dirty="0">
                <a:latin typeface="Calibri" panose="020F0502020204030204" pitchFamily="34" charset="0"/>
                <a:ea typeface="Calibri" panose="020F0502020204030204" pitchFamily="34" charset="0"/>
              </a:rPr>
              <a:t>بهدف الرقي والانجاز لسير العمل بكلية إدارة الأعمال، الكلية تُكرّم موظفيها</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1400" dirty="0">
                <a:latin typeface="Calibri" panose="020F0502020204030204" pitchFamily="34" charset="0"/>
                <a:ea typeface="Calibri" panose="020F0502020204030204" pitchFamily="34" charset="0"/>
              </a:rPr>
              <a:t>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عرفاناً منهم بالجهود المتميزة ولدعم وتشجيع منسوبي الكلية والسعي للرقي والانجاز لسير العمل بكلية إدارة الأعمال أقامت الكلية بحضور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حفل تكريم موظفي الكلية وحضور كلاً من وكيل الكلية للتطوير والجودة د. أحمد بن محمد الشمري، ووكيل الكلية للشؤون التعليمية أ. جبر بن أحمد الجبر وذلك ضمن الخطة التطويرية لوكالة الكلية للتطوير والجودة.</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 حيث بدأ سعادة العميد كلمته الافتتاحية بتقديم الشكر للموظفين على جهودهم الرائعة وشعورهم العالي بمسؤولية المهام الملقاة عليهم من الناحية الوظيفية والدينية والشرعية والأخلاقية ولأدائهم الأمثل في اتمام واجباتهم على اتم وجه وحرصهم على إداء المهام الموّكلة اليهم من قبل المسؤول وإنجاح أنشطة وفعاليات الكلية لهذا الفصل والتي تخللها إقامة الكلية لورشة عمل على مستوى الجامعة لتقويم لائحة الأداء الوظيفي الجديدة ، وأيضاً الزيارات التفقدية لسعادة وكلاء الجامعة الدكتور مسلم بن محمد الدوسري وكيل الجامعة وزيارة وكيل الجامعة للدراسات العليا والبحث العلمي الأستاذ الدكتور محمد بن عبدالله الشايع ، والسعي منهم في ظهور صور الكلية بالصورة المشرفة وأيضاً عبّر سعادته عن امتنانه للموظفين المنضبطين وحث فيها الجميع إلى أهمية الانضباط الوظيفي لما له من أهمية في سير العملية التعليمية متمنياً لهم دوام التوفيق والنجاح لبذل المزيد من الجهد والعطاء خدمةً للكلية والجامعة.</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بعدها تحدث وكيل الكلية للتطوير والجودة بالشكر للموظفين على انضباطهم الوظيفي وعلى تعاونهم الملموس وحثهم على ضرورة الانضباط الوظيفي والسير قدماً بالمؤسسة التعليمية نحو التقدم والازدهار وتمنى لهم التوفيق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a:latin typeface="Calibri" panose="020F0502020204030204" pitchFamily="34" charset="0"/>
                <a:ea typeface="Calibri" panose="020F0502020204030204" pitchFamily="34" charset="0"/>
              </a:rPr>
              <a:t>وفي ختام الحفل تم تكريم الموظفين وتوزيع شهادات الشكر والتقدير.</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0012938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Words>
  <Application>Microsoft Office PowerPoint</Application>
  <PresentationFormat>ملء الشاشة</PresentationFormat>
  <Paragraphs>6</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2016-10-11T08:38:16Z</dcterms:created>
  <dcterms:modified xsi:type="dcterms:W3CDTF">2016-10-11T08:38:45Z</dcterms:modified>
</cp:coreProperties>
</file>